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0147D-CA8F-1219-A18C-BC6087537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C14420-DC8A-5B75-4771-1E1BC7931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74002-D7E5-C7D0-9F73-4FF8E0E0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A728E-DCCE-F61B-918E-150E9FDA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2D2E9F-1793-927E-CF4C-D3879C7F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01AE8-5649-A773-4802-8AA60299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E65F9-E7B5-C8D3-5AD1-28A60FB3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56793-B3AF-F439-CD27-FAC8AB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37C60-D5A8-FA76-06BF-985518F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F7F3C-11D2-549F-97FB-D7ACC0AB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7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1E37D9-F8DE-C6C2-13B0-2729FCBF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80601-DD70-A40B-3976-0AC9C9A78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5060B-6DD0-B534-D10E-C01982C7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F9CE1-7BD4-D3A6-EF2B-11F9683C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ACAE7-86A8-B82E-F474-ADD2C464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5959C-8D51-0AE0-3B7C-CD590F1E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FBE06-8382-44D5-E1C5-61D31197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FD0A3-7D2A-13B6-EC74-CC1B309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CA92E-95B6-AF66-3904-131DDAD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23ED9-8DF4-2C25-C367-61A4E105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E735F-E0E6-8B16-3780-0B575C5E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310B16-6AB8-37F2-38DA-2DDB09FA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A7B70-24B5-1673-1254-2E20D164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3B981-F53B-3C70-46D6-CE09DF5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9A074-CA34-42C9-FABE-BE7AD773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B3A24-8805-3710-7402-2FFF83F5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74FC17-12A4-1968-F8C6-724B51142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2B1FB8-5B18-9138-2D1D-F89BD158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FF6AF7-93B0-58C0-A860-6ED8573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CAFB29-8BB4-868E-EDA2-9EE3F131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CEF80-F181-CF59-3E95-2CF51D89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6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95903-B350-BA33-2E32-D58AFFC0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33D5-3E85-DD57-5A51-F92BFE02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BB6FCB-6A58-0768-2595-FA6F2340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BCCBE1-3A81-E3D1-1E86-50DCA5A2F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D75F53-9D4D-1511-CF63-9E5DA61CF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EE2528-747F-8DE6-B365-2A5BCA99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302878-A210-3C2A-247A-B889E6C6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2DFB66-B5C7-DBB9-8AD8-02F26AE2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0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6DEE8-7FA7-5EB0-30AD-325100E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4DB70A-92E7-C701-5FA0-BE903F7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6AC282-B75B-E2BF-1B6E-2F123453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EC2E43-56F8-B739-9B41-5C94289A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2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972394-44DF-9779-634B-DFAEDDAD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405C0-25C6-B331-A98B-9AB16853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123B8B-A8D4-31DE-DA7D-AB8A548C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1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D4E83-F183-9AE3-10C8-D0381FC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DD2DE-E81E-EDF5-598B-D0F5F097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DB642-20DD-D211-DC94-27F13E39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4D92A4-05C8-D636-F213-F50ABC65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314DF2-93B2-2960-CB00-8CDB51C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A7128C-BFFB-1208-1A4D-0718E925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BAD3D-E62A-B900-DE20-2F286ED8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2FEAEC-8A5B-447D-7FAD-F74257375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B7F57D-7AB2-73D0-88FB-8B8B00AF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988964-B4F4-9020-9548-BE8C70B5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1C4CA4-50DB-36B4-9C8D-BEE1547F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DE24A0-4BBF-6B60-99E2-3E58721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2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9E1EC7-96EE-7F46-F6D4-7F6BDE90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5D0D1-E08C-4119-688B-D5A233EA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F26E7-BF32-ECD5-F70A-205097DD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B74BB-44F4-4D39-8D67-EF23E4E6B2F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5D101-EFE5-4837-62DE-C19516C30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AC98C-C776-A56F-7D2D-5A7CA618C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75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susatthi/articles/20240309-111704-flutter-firebase-app" TargetMode="External"/><Relationship Id="rId2" Type="http://schemas.openxmlformats.org/officeDocument/2006/relationships/hyperlink" Target="https://zenn.dev/kazutxt/books/flutter_practice_introduction/viewer/29_chapter4_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nn.dev/koichi_51/articles/83a4aeec9bd0f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A4BA2-BCF0-76E2-3F32-A195C35D2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242424"/>
                </a:solidFill>
                <a:effectLst/>
                <a:latin typeface="-apple-system"/>
              </a:rPr>
              <a:t>モバイルアプリ制作実習</a:t>
            </a:r>
            <a:br>
              <a:rPr lang="ja-JP" altLang="en-US" b="1" i="0" dirty="0">
                <a:solidFill>
                  <a:srgbClr val="242424"/>
                </a:solidFill>
                <a:effectLst/>
                <a:latin typeface="-apple-system"/>
              </a:rPr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5CAF5B-8DFA-0744-7CE8-CDF3FC4C1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家計簿</a:t>
            </a:r>
          </a:p>
        </p:txBody>
      </p:sp>
    </p:spTree>
    <p:extLst>
      <p:ext uri="{BB962C8B-B14F-4D97-AF65-F5344CB8AC3E}">
        <p14:creationId xmlns:p14="http://schemas.microsoft.com/office/powerpoint/2010/main" val="344759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005BD-B076-7EF0-1410-431BD9CE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実装予定内容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11244-D74D-38A8-6CAB-E12E432B2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収支の記録</a:t>
            </a:r>
            <a:endParaRPr kumimoji="1" lang="en-US" altLang="ja-JP" dirty="0"/>
          </a:p>
          <a:p>
            <a:r>
              <a:rPr lang="ja-JP" altLang="en-US" dirty="0"/>
              <a:t>日ごと、月ごと、年ごと、全期間の収支をグラフで可視化</a:t>
            </a:r>
            <a:endParaRPr lang="en-US" altLang="ja-JP" dirty="0"/>
          </a:p>
          <a:p>
            <a:r>
              <a:rPr kumimoji="1" lang="ja-JP" altLang="en-US" dirty="0"/>
              <a:t>カテゴリごとの支出の表示</a:t>
            </a:r>
            <a:endParaRPr kumimoji="1" lang="en-US" altLang="ja-JP" dirty="0"/>
          </a:p>
          <a:p>
            <a:r>
              <a:rPr kumimoji="1" lang="ja-JP" altLang="en-US" dirty="0"/>
              <a:t>残高推移の表示</a:t>
            </a:r>
          </a:p>
        </p:txBody>
      </p:sp>
    </p:spTree>
    <p:extLst>
      <p:ext uri="{BB962C8B-B14F-4D97-AF65-F5344CB8AC3E}">
        <p14:creationId xmlns:p14="http://schemas.microsoft.com/office/powerpoint/2010/main" val="19170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DEE1D-9BD4-CFCB-4439-85B6630D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628DDF-B942-6197-1419-F3C199DE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lang="ja-JP" altLang="en-US" dirty="0"/>
              <a:t>と</a:t>
            </a:r>
            <a:r>
              <a:rPr lang="en-US" altLang="ja-JP" dirty="0"/>
              <a:t>Firebase</a:t>
            </a:r>
            <a:r>
              <a:rPr lang="ja-JP" altLang="en-US" dirty="0"/>
              <a:t>の紐づけ</a:t>
            </a:r>
            <a:br>
              <a:rPr lang="en-US" altLang="ja-JP" dirty="0"/>
            </a:br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01.Firebase</a:t>
            </a:r>
            <a:r>
              <a:rPr lang="ja-JP" altLang="en-US" dirty="0">
                <a:hlinkClick r:id="rId2"/>
              </a:rPr>
              <a:t>の概要｜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実践入門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Flutter × Firebase </a:t>
            </a:r>
            <a:r>
              <a:rPr lang="ja-JP" altLang="en-US" dirty="0">
                <a:hlinkClick r:id="rId3"/>
              </a:rPr>
              <a:t>ではじめる個人開発</a:t>
            </a:r>
            <a:endParaRPr lang="en-US" altLang="ja-JP" dirty="0"/>
          </a:p>
          <a:p>
            <a:r>
              <a:rPr lang="ja-JP" altLang="en-US" dirty="0"/>
              <a:t>円グラフで収支を表示</a:t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【</a:t>
            </a:r>
            <a:r>
              <a:rPr lang="en-US" altLang="ja-JP" dirty="0" err="1">
                <a:hlinkClick r:id="rId4"/>
              </a:rPr>
              <a:t>Flutter】fl_chart</a:t>
            </a:r>
            <a:r>
              <a:rPr lang="en-US" altLang="ja-JP" dirty="0">
                <a:hlinkClick r:id="rId4"/>
              </a:rPr>
              <a:t> </a:t>
            </a:r>
            <a:r>
              <a:rPr lang="ja-JP" altLang="en-US">
                <a:hlinkClick r:id="rId4"/>
              </a:rPr>
              <a:t>でグラフを表示する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182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81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-apple-system</vt:lpstr>
      <vt:lpstr>游ゴシック</vt:lpstr>
      <vt:lpstr>游ゴシック Light</vt:lpstr>
      <vt:lpstr>Arial</vt:lpstr>
      <vt:lpstr>Office テーマ</vt:lpstr>
      <vt:lpstr>モバイルアプリ制作実習 </vt:lpstr>
      <vt:lpstr>実装予定内容</vt:lpstr>
      <vt:lpstr>参考URL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岩下 暢秀(zeal22410159)</dc:creator>
  <cp:lastModifiedBy>岩下 暢秀(zeal22410159)</cp:lastModifiedBy>
  <cp:revision>2</cp:revision>
  <dcterms:created xsi:type="dcterms:W3CDTF">2025-05-07T01:52:57Z</dcterms:created>
  <dcterms:modified xsi:type="dcterms:W3CDTF">2025-05-07T02:49:27Z</dcterms:modified>
</cp:coreProperties>
</file>