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oichi_51/articles/83a4aeec9bd0f9" TargetMode="External"/><Relationship Id="rId2" Type="http://schemas.openxmlformats.org/officeDocument/2006/relationships/hyperlink" Target="https://www.flutter-study.dev/firebase/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Ryota-Nakamura-317/items/56a022a37c9dd8e2d0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242424"/>
                </a:solidFill>
                <a:effectLst/>
                <a:latin typeface="-apple-system"/>
              </a:rPr>
              <a:t>モバイルアプリ制作実習</a:t>
            </a:r>
            <a:br>
              <a:rPr lang="ja-JP" altLang="en-US" b="1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ja-JP" altLang="en-US" sz="4400" b="1" i="0" dirty="0">
                <a:solidFill>
                  <a:srgbClr val="242424"/>
                </a:solidFill>
                <a:effectLst/>
                <a:latin typeface="-apple-system"/>
              </a:rPr>
              <a:t>家計簿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sz="4800" dirty="0"/>
          </a:p>
          <a:p>
            <a:r>
              <a:rPr lang="ja-JP" altLang="en-US" sz="4800" dirty="0"/>
              <a:t>岩下暢秀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Authentication</a:t>
            </a:r>
            <a:r>
              <a:rPr lang="ja-JP" altLang="en-US" dirty="0">
                <a:hlinkClick r:id="rId2"/>
              </a:rPr>
              <a:t>概要 </a:t>
            </a:r>
            <a:r>
              <a:rPr lang="en-US" altLang="ja-JP" dirty="0">
                <a:hlinkClick r:id="rId2"/>
              </a:rPr>
              <a:t>| Flutter</a:t>
            </a:r>
            <a:r>
              <a:rPr lang="ja-JP" altLang="en-US" dirty="0">
                <a:hlinkClick r:id="rId2"/>
              </a:rPr>
              <a:t>で始めるアプリ開発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【</a:t>
            </a:r>
            <a:r>
              <a:rPr lang="en-US" altLang="ja-JP" dirty="0" err="1">
                <a:hlinkClick r:id="rId3"/>
              </a:rPr>
              <a:t>Flutter】fl_chart</a:t>
            </a:r>
            <a:r>
              <a:rPr lang="en-US" altLang="ja-JP" dirty="0">
                <a:hlinkClick r:id="rId3"/>
              </a:rPr>
              <a:t> </a:t>
            </a:r>
            <a:r>
              <a:rPr lang="ja-JP" altLang="en-US" dirty="0">
                <a:hlinkClick r:id="rId3"/>
              </a:rPr>
              <a:t>でグラフを表示する</a:t>
            </a:r>
            <a:endParaRPr lang="en-US" altLang="ja-JP" dirty="0"/>
          </a:p>
          <a:p>
            <a:r>
              <a:rPr lang="ja-JP" altLang="en-US" dirty="0"/>
              <a:t>カレンダー実装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hlinkClick r:id="rId4"/>
              </a:rPr>
              <a:t> 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Flutter】table_calendar</a:t>
            </a:r>
            <a:r>
              <a:rPr lang="ja-JP" altLang="en-US" dirty="0">
                <a:hlinkClick r:id="rId4"/>
              </a:rPr>
              <a:t>を使ってみる。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table_calendar</a:t>
            </a:r>
            <a:r>
              <a:rPr lang="en-US" altLang="ja-JP" dirty="0">
                <a:hlinkClick r:id="rId4"/>
              </a:rPr>
              <a:t> 3.0.0</a:t>
            </a:r>
            <a:r>
              <a:rPr lang="ja-JP" altLang="en-US" dirty="0">
                <a:hlinkClick r:id="rId4"/>
              </a:rPr>
              <a:t>対応</a:t>
            </a:r>
            <a:r>
              <a:rPr lang="en-US" altLang="ja-JP" dirty="0">
                <a:hlinkClick r:id="rId4"/>
              </a:rPr>
              <a:t>】 #Dart - </a:t>
            </a:r>
            <a:r>
              <a:rPr lang="en-US" altLang="ja-JP" dirty="0" err="1">
                <a:hlinkClick r:id="rId4"/>
              </a:rPr>
              <a:t>Qiita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4400" dirty="0"/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9AEAB-CDB2-353A-1757-9156A88B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ホーム画面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3C16E94-C899-0E4D-BAB2-CAB4CDF6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3173"/>
            <a:ext cx="9328355" cy="411305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C3C97-C83D-DF83-19F0-8732426D684D}"/>
              </a:ext>
            </a:extLst>
          </p:cNvPr>
          <p:cNvSpPr txBox="1"/>
          <p:nvPr/>
        </p:nvSpPr>
        <p:spPr>
          <a:xfrm>
            <a:off x="964788" y="5651807"/>
            <a:ext cx="907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kumimoji="1" lang="ja-JP" altLang="en-US" sz="3200" dirty="0"/>
              <a:t>つの主要機能を選択する画面です。</a:t>
            </a:r>
          </a:p>
        </p:txBody>
      </p:sp>
    </p:spTree>
    <p:extLst>
      <p:ext uri="{BB962C8B-B14F-4D97-AF65-F5344CB8AC3E}">
        <p14:creationId xmlns:p14="http://schemas.microsoft.com/office/powerpoint/2010/main" val="5938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1D29F-EBA9-1083-97DB-863D66F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収入入力画面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0E8107C-7245-5727-7492-1838240F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151"/>
            <a:ext cx="10515600" cy="324148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A77EC0-529D-5847-86C4-7DD64748CE39}"/>
              </a:ext>
            </a:extLst>
          </p:cNvPr>
          <p:cNvSpPr txBox="1"/>
          <p:nvPr/>
        </p:nvSpPr>
        <p:spPr>
          <a:xfrm>
            <a:off x="838200" y="494562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カテゴリ、金額、必要に応じてメモ、日付を入力して</a:t>
            </a:r>
            <a:endParaRPr kumimoji="1" lang="en-US" altLang="ja-JP" sz="3200" dirty="0"/>
          </a:p>
          <a:p>
            <a:r>
              <a:rPr kumimoji="1" lang="ja-JP" altLang="en-US" sz="3200" dirty="0"/>
              <a:t>収入内容を保存できます。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523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B7DB-39A5-82CE-6C08-4368605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支出入力画面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, Teams&#10;&#10;AI 生成コンテンツは誤りを含む可能性があります。">
            <a:extLst>
              <a:ext uri="{FF2B5EF4-FFF2-40B4-BE49-F238E27FC236}">
                <a16:creationId xmlns:a16="http://schemas.microsoft.com/office/drawing/2014/main" id="{F0734F18-917B-90C5-B780-B14FB42A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1"/>
            <a:ext cx="10515600" cy="312507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4EB61-8A22-0EC6-D113-04444F07D94D}"/>
              </a:ext>
            </a:extLst>
          </p:cNvPr>
          <p:cNvSpPr txBox="1"/>
          <p:nvPr/>
        </p:nvSpPr>
        <p:spPr>
          <a:xfrm>
            <a:off x="983226" y="4689987"/>
            <a:ext cx="1027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カテゴリ、金額、必要に応じてメモ、日付を入力して</a:t>
            </a:r>
            <a:endParaRPr lang="en-US" altLang="ja-JP" sz="3200" dirty="0"/>
          </a:p>
          <a:p>
            <a:r>
              <a:rPr lang="ja-JP" altLang="en-US" sz="3200" dirty="0"/>
              <a:t>支出内容を保存できます。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562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3CD7-3ABA-103F-2A5D-9B60CC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収支確認画面</a:t>
            </a:r>
          </a:p>
        </p:txBody>
      </p:sp>
      <p:pic>
        <p:nvPicPr>
          <p:cNvPr id="5" name="コンテンツ プレースホルダー 4" descr="グラフ, バブル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101C464A-FF3B-D6C4-FC9D-4D0564F1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8" y="1402838"/>
            <a:ext cx="9258063" cy="394591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6235B-D1B2-9556-9A6A-4278F3AC26DE}"/>
              </a:ext>
            </a:extLst>
          </p:cNvPr>
          <p:cNvSpPr txBox="1"/>
          <p:nvPr/>
        </p:nvSpPr>
        <p:spPr>
          <a:xfrm>
            <a:off x="1466968" y="564371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全期間か月ごとかを選択して収支を確認できます</a:t>
            </a:r>
            <a:r>
              <a:rPr kumimoji="1"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45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501F-61A7-6C04-EB6B-3114539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収支比較画面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361BEDF4-3C92-934F-2A4D-FE4BC367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3" y="1442167"/>
            <a:ext cx="9196274" cy="414255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A0B843-5E1F-B42B-1C0B-D250EA9735D4}"/>
              </a:ext>
            </a:extLst>
          </p:cNvPr>
          <p:cNvSpPr txBox="1"/>
          <p:nvPr/>
        </p:nvSpPr>
        <p:spPr>
          <a:xfrm>
            <a:off x="1497863" y="5683046"/>
            <a:ext cx="912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収入や支出、収支を月ごとや全期間で比較することができます。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2835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93A75-E7F5-F419-70BA-C20FF948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DB16FD-BD17-501D-5167-A2E0F76F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Flutter(version 3.24.3)</a:t>
            </a:r>
          </a:p>
          <a:p>
            <a:r>
              <a:rPr lang="en-US" altLang="ja-JP" dirty="0"/>
              <a:t>Dart (version 3.5.3)</a:t>
            </a:r>
            <a:endParaRPr kumimoji="1" lang="en-US" altLang="ja-JP" dirty="0"/>
          </a:p>
          <a:p>
            <a:r>
              <a:rPr lang="en-US" altLang="ja-JP" dirty="0"/>
              <a:t>Firebase</a:t>
            </a:r>
          </a:p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69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198</Words>
  <Application>Microsoft Office PowerPoint</Application>
  <PresentationFormat>ワイド画面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-apple-system</vt:lpstr>
      <vt:lpstr>游ゴシック</vt:lpstr>
      <vt:lpstr>游ゴシック Light</vt:lpstr>
      <vt:lpstr>Arial</vt:lpstr>
      <vt:lpstr>Office テーマ</vt:lpstr>
      <vt:lpstr>モバイルアプリ制作実習 家計簿</vt:lpstr>
      <vt:lpstr>アプリ内容</vt:lpstr>
      <vt:lpstr>画面遷移</vt:lpstr>
      <vt:lpstr>ホーム画面</vt:lpstr>
      <vt:lpstr>収入入力画面</vt:lpstr>
      <vt:lpstr>支出入力画面</vt:lpstr>
      <vt:lpstr>収支確認画面</vt:lpstr>
      <vt:lpstr>収支比較画面</vt:lpstr>
      <vt:lpstr>開発環境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7</cp:revision>
  <dcterms:created xsi:type="dcterms:W3CDTF">2025-05-07T01:52:57Z</dcterms:created>
  <dcterms:modified xsi:type="dcterms:W3CDTF">2025-07-09T01:40:41Z</dcterms:modified>
</cp:coreProperties>
</file>