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1" r:id="rId5"/>
    <p:sldId id="262" r:id="rId6"/>
    <p:sldId id="263" r:id="rId7"/>
    <p:sldId id="264" r:id="rId8"/>
    <p:sldId id="265" r:id="rId9"/>
    <p:sldId id="260" r:id="rId10"/>
    <p:sldId id="266" r:id="rId11"/>
    <p:sldId id="268" r:id="rId12"/>
    <p:sldId id="267" r:id="rId13"/>
    <p:sldId id="259" r:id="rId14"/>
    <p:sldId id="27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0147D-CA8F-1219-A18C-BC6087537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C14420-DC8A-5B75-4771-1E1BC7931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74002-D7E5-C7D0-9F73-4FF8E0E0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A728E-DCCE-F61B-918E-150E9FDA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2D2E9F-1793-927E-CF4C-D3879C7F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01AE8-5649-A773-4802-8AA60299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E65F9-E7B5-C8D3-5AD1-28A60FB3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56793-B3AF-F439-CD27-FAC8AB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37C60-D5A8-FA76-06BF-985518F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F7F3C-11D2-549F-97FB-D7ACC0AB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7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1E37D9-F8DE-C6C2-13B0-2729FCBF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80601-DD70-A40B-3976-0AC9C9A78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5060B-6DD0-B534-D10E-C01982C7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F9CE1-7BD4-D3A6-EF2B-11F9683C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ACAE7-86A8-B82E-F474-ADD2C464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5959C-8D51-0AE0-3B7C-CD590F1E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FBE06-8382-44D5-E1C5-61D31197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FD0A3-7D2A-13B6-EC74-CC1B309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CA92E-95B6-AF66-3904-131DDAD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23ED9-8DF4-2C25-C367-61A4E105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E735F-E0E6-8B16-3780-0B575C5E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310B16-6AB8-37F2-38DA-2DDB09FA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A7B70-24B5-1673-1254-2E20D164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3B981-F53B-3C70-46D6-CE09DF5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9A074-CA34-42C9-FABE-BE7AD773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B3A24-8805-3710-7402-2FFF83F5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74FC17-12A4-1968-F8C6-724B51142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2B1FB8-5B18-9138-2D1D-F89BD158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FF6AF7-93B0-58C0-A860-6ED8573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CAFB29-8BB4-868E-EDA2-9EE3F131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CEF80-F181-CF59-3E95-2CF51D89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6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95903-B350-BA33-2E32-D58AFFC0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33D5-3E85-DD57-5A51-F92BFE02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BB6FCB-6A58-0768-2595-FA6F2340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BCCBE1-3A81-E3D1-1E86-50DCA5A2F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D75F53-9D4D-1511-CF63-9E5DA61CF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EE2528-747F-8DE6-B365-2A5BCA99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302878-A210-3C2A-247A-B889E6C6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2DFB66-B5C7-DBB9-8AD8-02F26AE2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0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6DEE8-7FA7-5EB0-30AD-325100E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4DB70A-92E7-C701-5FA0-BE903F7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6AC282-B75B-E2BF-1B6E-2F123453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EC2E43-56F8-B739-9B41-5C94289A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2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972394-44DF-9779-634B-DFAEDDAD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405C0-25C6-B331-A98B-9AB16853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123B8B-A8D4-31DE-DA7D-AB8A548C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1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D4E83-F183-9AE3-10C8-D0381FC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DD2DE-E81E-EDF5-598B-D0F5F097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DB642-20DD-D211-DC94-27F13E39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4D92A4-05C8-D636-F213-F50ABC65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314DF2-93B2-2960-CB00-8CDB51C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A7128C-BFFB-1208-1A4D-0718E925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BAD3D-E62A-B900-DE20-2F286ED8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2FEAEC-8A5B-447D-7FAD-F74257375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B7F57D-7AB2-73D0-88FB-8B8B00AF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988964-B4F4-9020-9548-BE8C70B5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1C4CA4-50DB-36B4-9C8D-BEE1547F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DE24A0-4BBF-6B60-99E2-3E58721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2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9E1EC7-96EE-7F46-F6D4-7F6BDE90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5D0D1-E08C-4119-688B-D5A233EA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F26E7-BF32-ECD5-F70A-205097DD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B74BB-44F4-4D39-8D67-EF23E4E6B2F0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5D101-EFE5-4837-62DE-C19516C30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AC98C-C776-A56F-7D2D-5A7CA618C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75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oichi_51/articles/83a4aeec9bd0f9" TargetMode="External"/><Relationship Id="rId2" Type="http://schemas.openxmlformats.org/officeDocument/2006/relationships/hyperlink" Target="https://www.flutter-study.dev/firebase/authent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Ryota-Nakamura-317/items/56a022a37c9dd8e2d02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1A4BA2-BCF0-76E2-3F32-A195C35D2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135" y="2558128"/>
            <a:ext cx="5186842" cy="960978"/>
          </a:xfrm>
        </p:spPr>
        <p:txBody>
          <a:bodyPr anchor="b">
            <a:normAutofit/>
          </a:bodyPr>
          <a:lstStyle/>
          <a:p>
            <a:r>
              <a:rPr lang="ja-JP" altLang="en-US" sz="5200" b="1" i="0" dirty="0">
                <a:solidFill>
                  <a:schemeClr val="tx2"/>
                </a:solidFill>
                <a:effectLst/>
                <a:latin typeface="-apple-system"/>
              </a:rPr>
              <a:t>家計簿</a:t>
            </a:r>
            <a:endParaRPr kumimoji="1" lang="ja-JP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5CAF5B-8DFA-0744-7CE8-CDF3FC4C1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990" y="3706619"/>
            <a:ext cx="5978138" cy="682079"/>
          </a:xfrm>
        </p:spPr>
        <p:txBody>
          <a:bodyPr>
            <a:normAutofit fontScale="85000" lnSpcReduction="20000"/>
          </a:bodyPr>
          <a:lstStyle/>
          <a:p>
            <a:endParaRPr kumimoji="1" lang="en-US" altLang="ja-JP" sz="1500" dirty="0">
              <a:solidFill>
                <a:schemeClr val="tx2"/>
              </a:solidFill>
            </a:endParaRPr>
          </a:p>
          <a:p>
            <a:r>
              <a:rPr lang="ja-JP" altLang="en-US" sz="3200" dirty="0">
                <a:solidFill>
                  <a:schemeClr val="tx2"/>
                </a:solidFill>
              </a:rPr>
              <a:t>高度情報工学科　４年　岩下暢秀</a:t>
            </a:r>
            <a:endParaRPr kumimoji="1" lang="ja-JP" altLang="en-US" sz="3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59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793A75-E7F5-F419-70BA-C20FF948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tx2"/>
                </a:solidFill>
              </a:rPr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DB16FD-BD17-501D-5167-A2E0F76F0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altLang="ja-JP" sz="3200" dirty="0">
                <a:solidFill>
                  <a:schemeClr val="tx2"/>
                </a:solidFill>
              </a:rPr>
              <a:t>Flutter(version 3.24.3)</a:t>
            </a:r>
          </a:p>
          <a:p>
            <a:r>
              <a:rPr lang="en-US" altLang="ja-JP" sz="3200" dirty="0">
                <a:solidFill>
                  <a:schemeClr val="tx2"/>
                </a:solidFill>
              </a:rPr>
              <a:t>Dart (version 3.5.3)</a:t>
            </a:r>
            <a:endParaRPr kumimoji="1" lang="en-US" altLang="ja-JP" sz="3200" dirty="0">
              <a:solidFill>
                <a:schemeClr val="tx2"/>
              </a:solidFill>
            </a:endParaRPr>
          </a:p>
          <a:p>
            <a:r>
              <a:rPr lang="en-US" altLang="ja-JP" sz="3200" dirty="0">
                <a:solidFill>
                  <a:schemeClr val="tx2"/>
                </a:solidFill>
              </a:rPr>
              <a:t>Firebase</a:t>
            </a:r>
          </a:p>
          <a:p>
            <a:r>
              <a:rPr kumimoji="1" lang="en-US" altLang="ja-JP" sz="3200" dirty="0">
                <a:solidFill>
                  <a:schemeClr val="tx2"/>
                </a:solidFill>
              </a:rPr>
              <a:t>Vs code</a:t>
            </a:r>
            <a:endParaRPr kumimoji="1" lang="ja-JP" altLang="en-US" sz="32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スズメ">
            <a:extLst>
              <a:ext uri="{FF2B5EF4-FFF2-40B4-BE49-F238E27FC236}">
                <a16:creationId xmlns:a16="http://schemas.microsoft.com/office/drawing/2014/main" id="{C48BA9B3-6D8C-1865-905D-EEF3F7432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9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D603-764F-1807-2289-F01E17B9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実機説明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56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8E87F2-6AE5-3B2B-1DDC-9CE5C55F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solidFill>
                  <a:schemeClr val="tx2"/>
                </a:solidFill>
              </a:rPr>
              <a:t>まとめ</a:t>
            </a:r>
            <a:endParaRPr kumimoji="1" lang="ja-JP" altLang="en-US" sz="5400" dirty="0">
              <a:solidFill>
                <a:schemeClr val="tx2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5589A5-CBDB-9E4B-A971-B1D7F5F9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199" y="804672"/>
            <a:ext cx="5518355" cy="5230368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chemeClr val="tx2"/>
                </a:solidFill>
              </a:rPr>
              <a:t>ログイン、ログアウトを実装</a:t>
            </a:r>
            <a:endParaRPr kumimoji="1" lang="en-US" altLang="ja-JP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chemeClr val="tx2"/>
                </a:solidFill>
              </a:rPr>
              <a:t>  できなかった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kumimoji="1" lang="ja-JP" altLang="en-US" dirty="0">
                <a:solidFill>
                  <a:schemeClr val="tx2"/>
                </a:solidFill>
              </a:rPr>
              <a:t>収支確認、収支比較それぞれのデザインをもっとよくしたい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kumimoji="1" lang="ja-JP" altLang="en-US" dirty="0">
                <a:solidFill>
                  <a:schemeClr val="tx2"/>
                </a:solidFill>
              </a:rPr>
              <a:t>モバイル版での実装の方が便利で見やすいと思った</a:t>
            </a:r>
          </a:p>
        </p:txBody>
      </p:sp>
    </p:spTree>
    <p:extLst>
      <p:ext uri="{BB962C8B-B14F-4D97-AF65-F5344CB8AC3E}">
        <p14:creationId xmlns:p14="http://schemas.microsoft.com/office/powerpoint/2010/main" val="203202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DEE1D-9BD4-CFCB-4439-85B6630D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628DDF-B942-6197-1419-F3C199DE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lang="ja-JP" altLang="en-US" dirty="0"/>
              <a:t>と</a:t>
            </a:r>
            <a:r>
              <a:rPr lang="en-US" altLang="ja-JP" dirty="0"/>
              <a:t>Firebase</a:t>
            </a:r>
            <a:r>
              <a:rPr lang="ja-JP" altLang="en-US" dirty="0"/>
              <a:t>の紐づけ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Authentication</a:t>
            </a:r>
            <a:r>
              <a:rPr lang="ja-JP" altLang="en-US" dirty="0">
                <a:hlinkClick r:id="rId2"/>
              </a:rPr>
              <a:t>概要 </a:t>
            </a:r>
            <a:r>
              <a:rPr lang="en-US" altLang="ja-JP" dirty="0">
                <a:hlinkClick r:id="rId2"/>
              </a:rPr>
              <a:t>| Flutter</a:t>
            </a:r>
            <a:r>
              <a:rPr lang="ja-JP" altLang="en-US" dirty="0">
                <a:hlinkClick r:id="rId2"/>
              </a:rPr>
              <a:t>で始めるアプリ開発</a:t>
            </a:r>
            <a:endParaRPr lang="en-US" altLang="ja-JP" dirty="0"/>
          </a:p>
          <a:p>
            <a:r>
              <a:rPr lang="ja-JP" altLang="en-US" dirty="0"/>
              <a:t>円グラフで収支を表示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【</a:t>
            </a:r>
            <a:r>
              <a:rPr lang="en-US" altLang="ja-JP" dirty="0" err="1">
                <a:hlinkClick r:id="rId3"/>
              </a:rPr>
              <a:t>Flutter】fl_chart</a:t>
            </a:r>
            <a:r>
              <a:rPr lang="en-US" altLang="ja-JP" dirty="0">
                <a:hlinkClick r:id="rId3"/>
              </a:rPr>
              <a:t> </a:t>
            </a:r>
            <a:r>
              <a:rPr lang="ja-JP" altLang="en-US" dirty="0">
                <a:hlinkClick r:id="rId3"/>
              </a:rPr>
              <a:t>でグラフを表示する</a:t>
            </a:r>
            <a:endParaRPr lang="en-US" altLang="ja-JP" dirty="0"/>
          </a:p>
          <a:p>
            <a:r>
              <a:rPr lang="ja-JP" altLang="en-US" dirty="0"/>
              <a:t>カレンダー実装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hlinkClick r:id="rId4"/>
              </a:rPr>
              <a:t> </a:t>
            </a:r>
            <a:r>
              <a:rPr lang="en-US" altLang="ja-JP" dirty="0">
                <a:hlinkClick r:id="rId4"/>
              </a:rPr>
              <a:t>【</a:t>
            </a:r>
            <a:r>
              <a:rPr lang="en-US" altLang="ja-JP" dirty="0" err="1">
                <a:hlinkClick r:id="rId4"/>
              </a:rPr>
              <a:t>Flutter】table_calendar</a:t>
            </a:r>
            <a:r>
              <a:rPr lang="ja-JP" altLang="en-US" dirty="0">
                <a:hlinkClick r:id="rId4"/>
              </a:rPr>
              <a:t>を使ってみる。</a:t>
            </a:r>
            <a:r>
              <a:rPr lang="en-US" altLang="ja-JP" dirty="0">
                <a:hlinkClick r:id="rId4"/>
              </a:rPr>
              <a:t>【</a:t>
            </a:r>
            <a:r>
              <a:rPr lang="en-US" altLang="ja-JP" dirty="0" err="1">
                <a:hlinkClick r:id="rId4"/>
              </a:rPr>
              <a:t>table_calendar</a:t>
            </a:r>
            <a:r>
              <a:rPr lang="en-US" altLang="ja-JP" dirty="0">
                <a:hlinkClick r:id="rId4"/>
              </a:rPr>
              <a:t> 3.0.0</a:t>
            </a:r>
            <a:r>
              <a:rPr lang="ja-JP" altLang="en-US" dirty="0">
                <a:hlinkClick r:id="rId4"/>
              </a:rPr>
              <a:t>対応</a:t>
            </a:r>
            <a:r>
              <a:rPr lang="en-US" altLang="ja-JP" dirty="0">
                <a:hlinkClick r:id="rId4"/>
              </a:rPr>
              <a:t>】 #Dart - </a:t>
            </a:r>
            <a:r>
              <a:rPr lang="en-US" altLang="ja-JP" dirty="0" err="1">
                <a:hlinkClick r:id="rId4"/>
              </a:rPr>
              <a:t>Qiita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182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45CCFB-0DB1-A203-3BF7-9A515355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185" y="1748880"/>
            <a:ext cx="8249748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ご清聴</a:t>
            </a:r>
            <a:br>
              <a:rPr lang="en-US" altLang="ja-JP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ja-JP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ありがとうございました。</a:t>
            </a:r>
            <a:endParaRPr kumimoji="1" lang="en-US" altLang="ja-JP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7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7005BD-B076-7EF0-1410-431BD9CE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17" y="2048951"/>
            <a:ext cx="4490865" cy="2760098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tx2"/>
                </a:solidFill>
              </a:rPr>
              <a:t>アプリの概要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11244-D74D-38A8-6CAB-E12E432B2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>
                <a:solidFill>
                  <a:schemeClr val="tx2"/>
                </a:solidFill>
              </a:rPr>
              <a:t>シンプルな家計簿です。</a:t>
            </a:r>
          </a:p>
        </p:txBody>
      </p:sp>
    </p:spTree>
    <p:extLst>
      <p:ext uri="{BB962C8B-B14F-4D97-AF65-F5344CB8AC3E}">
        <p14:creationId xmlns:p14="http://schemas.microsoft.com/office/powerpoint/2010/main" val="19170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5B3116-6E7D-F1F8-C64F-4E2A66111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F2D8EA-1344-095E-4F06-3434F63F0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3CE48-082E-BDB7-7E17-9528817FF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C8B08A-9630-5602-41C0-FF05663D2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D54F4F-40D4-68E8-BBE7-7C6D5FE49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9BF196-5C6E-78AC-4733-FC617FF9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2B4D5-FF49-FDB0-D139-3BCB8FDC3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FD5F6DF-B07C-3E18-3839-4E0078ABE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67954A-9D93-A43A-8823-5D5FFEC27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7C0BCF-C6D4-415E-DCE2-B4D78A74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17" y="2048951"/>
            <a:ext cx="4490865" cy="2760098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tx2"/>
                </a:solidFill>
              </a:rPr>
              <a:t>アプリの</a:t>
            </a:r>
            <a:r>
              <a:rPr lang="ja-JP" altLang="en-US" sz="5400" dirty="0">
                <a:solidFill>
                  <a:schemeClr val="tx2"/>
                </a:solidFill>
              </a:rPr>
              <a:t>機能</a:t>
            </a:r>
            <a:endParaRPr kumimoji="1" lang="ja-JP" altLang="en-US" sz="5400" dirty="0">
              <a:solidFill>
                <a:schemeClr val="tx2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BA95A2-4E44-A26D-99B2-7D1970A6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tx2"/>
                </a:solidFill>
              </a:rPr>
              <a:t>・収入、支出入力</a:t>
            </a:r>
            <a:endParaRPr lang="en-US" altLang="ja-JP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>
                <a:solidFill>
                  <a:schemeClr val="tx2"/>
                </a:solidFill>
              </a:rPr>
              <a:t>・収支確認</a:t>
            </a:r>
            <a:endParaRPr kumimoji="1" lang="en-US" altLang="ja-JP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>
                <a:solidFill>
                  <a:schemeClr val="tx2"/>
                </a:solidFill>
              </a:rPr>
              <a:t>・収支比較</a:t>
            </a:r>
          </a:p>
        </p:txBody>
      </p:sp>
    </p:spTree>
    <p:extLst>
      <p:ext uri="{BB962C8B-B14F-4D97-AF65-F5344CB8AC3E}">
        <p14:creationId xmlns:p14="http://schemas.microsoft.com/office/powerpoint/2010/main" val="306763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9AEAB-CDB2-353A-1757-9156A88B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ホーム画面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A3C16E94-C899-0E4D-BAB2-CAB4CDF6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3173"/>
            <a:ext cx="9328355" cy="411305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C3C97-C83D-DF83-19F0-8732426D684D}"/>
              </a:ext>
            </a:extLst>
          </p:cNvPr>
          <p:cNvSpPr txBox="1"/>
          <p:nvPr/>
        </p:nvSpPr>
        <p:spPr>
          <a:xfrm>
            <a:off x="964788" y="5651807"/>
            <a:ext cx="907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kumimoji="1" lang="ja-JP" altLang="en-US" sz="3200" dirty="0"/>
              <a:t>つの主要機能を選択する画面です。</a:t>
            </a:r>
          </a:p>
        </p:txBody>
      </p:sp>
    </p:spTree>
    <p:extLst>
      <p:ext uri="{BB962C8B-B14F-4D97-AF65-F5344CB8AC3E}">
        <p14:creationId xmlns:p14="http://schemas.microsoft.com/office/powerpoint/2010/main" val="59384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1D29F-EBA9-1083-97DB-863D66F6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収入入力画面</a:t>
            </a:r>
          </a:p>
        </p:txBody>
      </p:sp>
      <p:pic>
        <p:nvPicPr>
          <p:cNvPr id="5" name="コンテンツ プレースホルダー 4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70E8107C-7245-5727-7492-1838240F5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151"/>
            <a:ext cx="10515600" cy="324148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A77EC0-529D-5847-86C4-7DD64748CE39}"/>
              </a:ext>
            </a:extLst>
          </p:cNvPr>
          <p:cNvSpPr txBox="1"/>
          <p:nvPr/>
        </p:nvSpPr>
        <p:spPr>
          <a:xfrm>
            <a:off x="838200" y="4945626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カテゴリ、金額、必要に応じてメモ、日付を入力して</a:t>
            </a:r>
            <a:endParaRPr kumimoji="1" lang="en-US" altLang="ja-JP" sz="3200" dirty="0"/>
          </a:p>
          <a:p>
            <a:r>
              <a:rPr kumimoji="1" lang="ja-JP" altLang="en-US" sz="3200" dirty="0"/>
              <a:t>収入内容を保存できます。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25234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1B7DB-39A5-82CE-6C08-4368605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支出入力画面</a:t>
            </a:r>
          </a:p>
        </p:txBody>
      </p:sp>
      <p:pic>
        <p:nvPicPr>
          <p:cNvPr id="5" name="コンテンツ プレースホルダー 4" descr="グラフィカル ユーザー インターフェイス, アプリケーション, Teams&#10;&#10;AI 生成コンテンツは誤りを含む可能性があります。">
            <a:extLst>
              <a:ext uri="{FF2B5EF4-FFF2-40B4-BE49-F238E27FC236}">
                <a16:creationId xmlns:a16="http://schemas.microsoft.com/office/drawing/2014/main" id="{F0734F18-917B-90C5-B780-B14FB42A7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041"/>
            <a:ext cx="10515600" cy="3125074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74EB61-8A22-0EC6-D113-04444F07D94D}"/>
              </a:ext>
            </a:extLst>
          </p:cNvPr>
          <p:cNvSpPr txBox="1"/>
          <p:nvPr/>
        </p:nvSpPr>
        <p:spPr>
          <a:xfrm>
            <a:off x="983226" y="4689987"/>
            <a:ext cx="10274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カテゴリ、金額、必要に応じてメモ、日付を入力して</a:t>
            </a:r>
            <a:endParaRPr lang="en-US" altLang="ja-JP" sz="3200" dirty="0"/>
          </a:p>
          <a:p>
            <a:r>
              <a:rPr lang="ja-JP" altLang="en-US" sz="3200" dirty="0"/>
              <a:t>支出内容を保存できます。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65623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03CD7-3ABA-103F-2A5D-9B60CC79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収支確認画面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C6235B-D1B2-9556-9A6A-4278F3AC26DE}"/>
              </a:ext>
            </a:extLst>
          </p:cNvPr>
          <p:cNvSpPr txBox="1"/>
          <p:nvPr/>
        </p:nvSpPr>
        <p:spPr>
          <a:xfrm>
            <a:off x="1466968" y="5643716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全期間か月ごとかを選択して収支を確認できます</a:t>
            </a:r>
            <a:r>
              <a:rPr kumimoji="1" lang="ja-JP" altLang="en-US" dirty="0"/>
              <a:t>。</a:t>
            </a:r>
          </a:p>
        </p:txBody>
      </p:sp>
      <p:pic>
        <p:nvPicPr>
          <p:cNvPr id="8" name="コンテンツ プレースホルダー 7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F1C3D5B8-FFDD-CC92-3C13-1B5D18074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93" y="1366402"/>
            <a:ext cx="9206413" cy="4125196"/>
          </a:xfrm>
        </p:spPr>
      </p:pic>
    </p:spTree>
    <p:extLst>
      <p:ext uri="{BB962C8B-B14F-4D97-AF65-F5344CB8AC3E}">
        <p14:creationId xmlns:p14="http://schemas.microsoft.com/office/powerpoint/2010/main" val="116453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7501F-61A7-6C04-EB6B-31145391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収支比較画面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361BEDF4-3C92-934F-2A4D-FE4BC3673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63" y="1442167"/>
            <a:ext cx="9196274" cy="414255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A0B843-5E1F-B42B-1C0B-D250EA9735D4}"/>
              </a:ext>
            </a:extLst>
          </p:cNvPr>
          <p:cNvSpPr txBox="1"/>
          <p:nvPr/>
        </p:nvSpPr>
        <p:spPr>
          <a:xfrm>
            <a:off x="1497863" y="5683046"/>
            <a:ext cx="912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収入や支出、収支を月ごとや全期間で比較することができます。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28351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9CA4A-9BDB-3ACD-798E-03F95750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6E698F-817F-17E0-8DF8-A23578514912}"/>
              </a:ext>
            </a:extLst>
          </p:cNvPr>
          <p:cNvSpPr/>
          <p:nvPr/>
        </p:nvSpPr>
        <p:spPr>
          <a:xfrm>
            <a:off x="4586748" y="3680520"/>
            <a:ext cx="2802194" cy="11166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ホーム画面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CAFA4B-F829-7344-A113-1801FD33369A}"/>
              </a:ext>
            </a:extLst>
          </p:cNvPr>
          <p:cNvSpPr/>
          <p:nvPr/>
        </p:nvSpPr>
        <p:spPr>
          <a:xfrm>
            <a:off x="8445910" y="1690688"/>
            <a:ext cx="2984090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支出入力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FEE3D6-FA1B-A356-D49C-2F7C1B38F5A2}"/>
              </a:ext>
            </a:extLst>
          </p:cNvPr>
          <p:cNvSpPr/>
          <p:nvPr/>
        </p:nvSpPr>
        <p:spPr>
          <a:xfrm>
            <a:off x="8445910" y="5279923"/>
            <a:ext cx="2984090" cy="132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収支比較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5C2201-27E3-9661-E79C-21427B4891FA}"/>
              </a:ext>
            </a:extLst>
          </p:cNvPr>
          <p:cNvSpPr/>
          <p:nvPr/>
        </p:nvSpPr>
        <p:spPr>
          <a:xfrm>
            <a:off x="506360" y="1690688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収入入力画面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EF0A2F-AB83-D05B-C909-8221E264D155}"/>
              </a:ext>
            </a:extLst>
          </p:cNvPr>
          <p:cNvSpPr/>
          <p:nvPr/>
        </p:nvSpPr>
        <p:spPr>
          <a:xfrm>
            <a:off x="506360" y="5279922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収支確認</a:t>
            </a:r>
            <a:r>
              <a:rPr kumimoji="1" lang="ja-JP" altLang="en-US" sz="3200" dirty="0"/>
              <a:t>画面</a:t>
            </a: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0D7A86AE-715B-7ECF-D50B-4F7F276F2EA7}"/>
              </a:ext>
            </a:extLst>
          </p:cNvPr>
          <p:cNvSpPr/>
          <p:nvPr/>
        </p:nvSpPr>
        <p:spPr>
          <a:xfrm rot="2542881">
            <a:off x="3269992" y="2695576"/>
            <a:ext cx="1459189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7A5058B7-2812-CB9D-BAE2-A3AAC46AB19C}"/>
              </a:ext>
            </a:extLst>
          </p:cNvPr>
          <p:cNvSpPr/>
          <p:nvPr/>
        </p:nvSpPr>
        <p:spPr>
          <a:xfrm rot="19003092">
            <a:off x="3278876" y="5071308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F9755EDE-6327-A6EA-3AC2-46B30C935705}"/>
              </a:ext>
            </a:extLst>
          </p:cNvPr>
          <p:cNvSpPr/>
          <p:nvPr/>
        </p:nvSpPr>
        <p:spPr>
          <a:xfrm rot="8012222">
            <a:off x="7207994" y="2747987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001B9BE7-25FF-5E04-65B8-A8DAD6D3CE2E}"/>
              </a:ext>
            </a:extLst>
          </p:cNvPr>
          <p:cNvSpPr/>
          <p:nvPr/>
        </p:nvSpPr>
        <p:spPr>
          <a:xfrm rot="2542934">
            <a:off x="7164076" y="5097192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60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250</Words>
  <Application>Microsoft Office PowerPoint</Application>
  <PresentationFormat>ワイド画面</PresentationFormat>
  <Paragraphs>50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-apple-system</vt:lpstr>
      <vt:lpstr>游ゴシック</vt:lpstr>
      <vt:lpstr>游ゴシック Light</vt:lpstr>
      <vt:lpstr>Arial</vt:lpstr>
      <vt:lpstr>Office テーマ</vt:lpstr>
      <vt:lpstr>家計簿</vt:lpstr>
      <vt:lpstr>アプリの概要</vt:lpstr>
      <vt:lpstr>アプリの機能</vt:lpstr>
      <vt:lpstr>ホーム画面</vt:lpstr>
      <vt:lpstr>収入入力画面</vt:lpstr>
      <vt:lpstr>支出入力画面</vt:lpstr>
      <vt:lpstr>収支確認画面</vt:lpstr>
      <vt:lpstr>収支比較画面</vt:lpstr>
      <vt:lpstr>画面遷移</vt:lpstr>
      <vt:lpstr>開発環境</vt:lpstr>
      <vt:lpstr>実機説明</vt:lpstr>
      <vt:lpstr>まとめ</vt:lpstr>
      <vt:lpstr>参考URL</vt:lpstr>
      <vt:lpstr>ご清聴 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岩下 暢秀(zeal22410159)</dc:creator>
  <cp:lastModifiedBy>岩下 暢秀(zeal22410159)</cp:lastModifiedBy>
  <cp:revision>10</cp:revision>
  <dcterms:created xsi:type="dcterms:W3CDTF">2025-05-07T01:52:57Z</dcterms:created>
  <dcterms:modified xsi:type="dcterms:W3CDTF">2025-07-15T13:19:27Z</dcterms:modified>
</cp:coreProperties>
</file>