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59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40147D-CA8F-1219-A18C-BC60875377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DC14420-DC8A-5B75-4771-1E1BC79316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474002-D7E5-C7D0-9F73-4FF8E0E01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B74BB-44F4-4D39-8D67-EF23E4E6B2F0}" type="datetimeFigureOut">
              <a:rPr kumimoji="1" lang="ja-JP" altLang="en-US" smtClean="0"/>
              <a:t>2025/7/7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2DA728E-DCCE-F61B-918E-150E9FDA9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F2D2E9F-1793-927E-CF4C-D3879C7FB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8A2FE-886F-4662-B416-1D7535EB38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178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B01AE8-5649-A773-4802-8AA602994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81E65F9-E7B5-C8D3-5AD1-28A60FB3ED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9156793-B3AF-F439-CD27-FAC8AB872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B74BB-44F4-4D39-8D67-EF23E4E6B2F0}" type="datetimeFigureOut">
              <a:rPr kumimoji="1" lang="ja-JP" altLang="en-US" smtClean="0"/>
              <a:t>2025/7/7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7E37C60-D5A8-FA76-06BF-985518FD7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A1F7F3C-11D2-549F-97FB-D7ACC0AB1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8A2FE-886F-4662-B416-1D7535EB38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7775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F1E37D9-F8DE-C6C2-13B0-2729FCBF00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F280601-DD70-A40B-3976-0AC9C9A78E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C85060B-6DD0-B534-D10E-C01982C7F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B74BB-44F4-4D39-8D67-EF23E4E6B2F0}" type="datetimeFigureOut">
              <a:rPr kumimoji="1" lang="ja-JP" altLang="en-US" smtClean="0"/>
              <a:t>2025/7/7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7CF9CE1-7BD4-D3A6-EF2B-11F9683C5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94ACAE7-86A8-B82E-F474-ADD2C4648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8A2FE-886F-4662-B416-1D7535EB38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5671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B5959C-8D51-0AE0-3B7C-CD590F1E6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E5FBE06-8382-44D5-E1C5-61D31197D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A4FD0A3-7D2A-13B6-EC74-CC1B309C2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B74BB-44F4-4D39-8D67-EF23E4E6B2F0}" type="datetimeFigureOut">
              <a:rPr kumimoji="1" lang="ja-JP" altLang="en-US" smtClean="0"/>
              <a:t>2025/7/7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08CA92E-95B6-AF66-3904-131DDAD99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D323ED9-8DF4-2C25-C367-61A4E1053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8A2FE-886F-4662-B416-1D7535EB38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0746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CE735F-E0E6-8B16-3780-0B575C5E8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7310B16-6AB8-37F2-38DA-2DDB09FA8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E8A7B70-24B5-1673-1254-2E20D1646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B74BB-44F4-4D39-8D67-EF23E4E6B2F0}" type="datetimeFigureOut">
              <a:rPr kumimoji="1" lang="ja-JP" altLang="en-US" smtClean="0"/>
              <a:t>2025/7/7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4D3B981-F53B-3C70-46D6-CE09DF5F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609A074-CA34-42C9-FABE-BE7AD7732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8A2FE-886F-4662-B416-1D7535EB38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0564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0B3A24-8805-3710-7402-2FFF83F53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C74FC17-12A4-1968-F8C6-724B511424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32B1FB8-5B18-9138-2D1D-F89BD15880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3FF6AF7-93B0-58C0-A860-6ED8573A6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B74BB-44F4-4D39-8D67-EF23E4E6B2F0}" type="datetimeFigureOut">
              <a:rPr kumimoji="1" lang="ja-JP" altLang="en-US" smtClean="0"/>
              <a:t>2025/7/7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CCAFB29-8BB4-868E-EDA2-9EE3F1313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2FCEF80-F181-CF59-3E95-2CF51D897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8A2FE-886F-4662-B416-1D7535EB38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4673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795903-B350-BA33-2E32-D58AFFC08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84533D5-3E85-DD57-5A51-F92BFE025D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0BB6FCB-6A58-0768-2595-FA6F2340BA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ABCCBE1-3A81-E3D1-1E86-50DCA5A2F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AD75F53-9D4D-1511-CF63-9E5DA61CFD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0EE2528-747F-8DE6-B365-2A5BCA996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B74BB-44F4-4D39-8D67-EF23E4E6B2F0}" type="datetimeFigureOut">
              <a:rPr kumimoji="1" lang="ja-JP" altLang="en-US" smtClean="0"/>
              <a:t>2025/7/7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0302878-A210-3C2A-247A-B889E6C61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F2DFB66-B5C7-DBB9-8AD8-02F26AE22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8A2FE-886F-4662-B416-1D7535EB38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8509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B6DEE8-7FA7-5EB0-30AD-325100E71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64DB70A-92E7-C701-5FA0-BE903F734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B74BB-44F4-4D39-8D67-EF23E4E6B2F0}" type="datetimeFigureOut">
              <a:rPr kumimoji="1" lang="ja-JP" altLang="en-US" smtClean="0"/>
              <a:t>2025/7/7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46AC282-B75B-E2BF-1B6E-2F1234532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4EC2E43-56F8-B739-9B41-5C94289AF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8A2FE-886F-4662-B416-1D7535EB38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227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4972394-44DF-9779-634B-DFAEDDADF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B74BB-44F4-4D39-8D67-EF23E4E6B2F0}" type="datetimeFigureOut">
              <a:rPr kumimoji="1" lang="ja-JP" altLang="en-US" smtClean="0"/>
              <a:t>2025/7/7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DA405C0-25C6-B331-A98B-9AB168535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E123B8B-A8D4-31DE-DA7D-AB8A548C0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8A2FE-886F-4662-B416-1D7535EB38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6915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1D4E83-F183-9AE3-10C8-D0381FC5E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1DD2DE-E81E-EDF5-598B-D0F5F097D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86DB642-20DD-D211-DC94-27F13E39DF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84D92A4-05C8-D636-F213-F50ABC656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B74BB-44F4-4D39-8D67-EF23E4E6B2F0}" type="datetimeFigureOut">
              <a:rPr kumimoji="1" lang="ja-JP" altLang="en-US" smtClean="0"/>
              <a:t>2025/7/7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3314DF2-93B2-2960-CB00-8CDB51C74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7A7128C-BFFB-1208-1A4D-0718E9255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8A2FE-886F-4662-B416-1D7535EB38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6402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FBAD3D-E62A-B900-DE20-2F286ED85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52FEAEC-8A5B-447D-7FAD-F742573755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9B7F57D-7AB2-73D0-88FB-8B8B00AF4F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F988964-B4F4-9020-9548-BE8C70B52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B74BB-44F4-4D39-8D67-EF23E4E6B2F0}" type="datetimeFigureOut">
              <a:rPr kumimoji="1" lang="ja-JP" altLang="en-US" smtClean="0"/>
              <a:t>2025/7/7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51C4CA4-50DB-36B4-9C8D-BEE1547F6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3DE24A0-4BBF-6B60-99E2-3E5872157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8A2FE-886F-4662-B416-1D7535EB38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8921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C9E1EC7-96EE-7F46-F6D4-7F6BDE90A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145D0D1-E08C-4119-688B-D5A233EAA7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9CF26E7-BF32-ECD5-F70A-205097DDAF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1B74BB-44F4-4D39-8D67-EF23E4E6B2F0}" type="datetimeFigureOut">
              <a:rPr kumimoji="1" lang="ja-JP" altLang="en-US" smtClean="0"/>
              <a:t>2025/7/7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935D101-EFE5-4837-62DE-C19516C30C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4BAC98C-C776-A56F-7D2D-5A7CA618C4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58A2FE-886F-4662-B416-1D7535EB38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2756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zenn.dev/susatthi/articles/20240309-111704-flutter-firebase-app" TargetMode="External"/><Relationship Id="rId2" Type="http://schemas.openxmlformats.org/officeDocument/2006/relationships/hyperlink" Target="https://zenn.dev/kazutxt/books/flutter_practice_introduction/viewer/29_chapter4_overview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zenn.dev/koichi_51/articles/83a4aeec9bd0f9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1A4BA2-BCF0-76E2-3F32-A195C35D24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b="1" i="0">
                <a:solidFill>
                  <a:srgbClr val="242424"/>
                </a:solidFill>
                <a:effectLst/>
                <a:latin typeface="-apple-system"/>
              </a:rPr>
              <a:t>モバイルアプリ制作実習</a:t>
            </a:r>
            <a:br>
              <a:rPr lang="ja-JP" altLang="en-US" b="1" i="0">
                <a:solidFill>
                  <a:srgbClr val="242424"/>
                </a:solidFill>
                <a:effectLst/>
                <a:latin typeface="-apple-system"/>
              </a:rPr>
            </a:b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25CAF5B-8DFA-0744-7CE8-CDF3FC4C11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4800"/>
              <a:t>家計簿</a:t>
            </a:r>
            <a:endParaRPr kumimoji="1" lang="ja-JP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447596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7005BD-B076-7EF0-1410-431BD9CEC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アプリ内容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3F11244-D74D-38A8-6CAB-E12E432B2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kumimoji="1" lang="en-US" altLang="ja-JP" dirty="0"/>
          </a:p>
          <a:p>
            <a:pPr marL="0" indent="0" algn="ctr">
              <a:buNone/>
            </a:pPr>
            <a:endParaRPr lang="en-US" altLang="ja-JP" dirty="0"/>
          </a:p>
          <a:p>
            <a:pPr marL="0" indent="0" algn="ctr">
              <a:buNone/>
            </a:pPr>
            <a:endParaRPr kumimoji="1" lang="en-US" altLang="ja-JP" dirty="0"/>
          </a:p>
          <a:p>
            <a:pPr marL="0" indent="0" algn="ctr">
              <a:buNone/>
            </a:pPr>
            <a:r>
              <a:rPr kumimoji="1" lang="ja-JP" altLang="en-US" sz="4400" dirty="0"/>
              <a:t>シンプルな家計簿です。</a:t>
            </a:r>
          </a:p>
        </p:txBody>
      </p:sp>
    </p:spTree>
    <p:extLst>
      <p:ext uri="{BB962C8B-B14F-4D97-AF65-F5344CB8AC3E}">
        <p14:creationId xmlns:p14="http://schemas.microsoft.com/office/powerpoint/2010/main" val="1917082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79CA4A-9BDB-3ACD-798E-03F957509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画面遷移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F6E698F-817F-17E0-8DF8-A23578514912}"/>
              </a:ext>
            </a:extLst>
          </p:cNvPr>
          <p:cNvSpPr/>
          <p:nvPr/>
        </p:nvSpPr>
        <p:spPr>
          <a:xfrm>
            <a:off x="4586748" y="3680520"/>
            <a:ext cx="2802194" cy="111662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/>
              <a:t>ホーム画面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2CAFA4B-F829-7344-A113-1801FD33369A}"/>
              </a:ext>
            </a:extLst>
          </p:cNvPr>
          <p:cNvSpPr/>
          <p:nvPr/>
        </p:nvSpPr>
        <p:spPr>
          <a:xfrm>
            <a:off x="8445910" y="1690688"/>
            <a:ext cx="2984090" cy="132556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/>
              <a:t>支出入力</a:t>
            </a:r>
            <a:r>
              <a:rPr kumimoji="1" lang="ja-JP" altLang="en-US" sz="3600" dirty="0"/>
              <a:t>画面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3FEE3D6-FA1B-A356-D49C-2F7C1B38F5A2}"/>
              </a:ext>
            </a:extLst>
          </p:cNvPr>
          <p:cNvSpPr/>
          <p:nvPr/>
        </p:nvSpPr>
        <p:spPr>
          <a:xfrm>
            <a:off x="8445910" y="5279923"/>
            <a:ext cx="2984090" cy="13255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/>
              <a:t>収支比較</a:t>
            </a:r>
            <a:r>
              <a:rPr kumimoji="1" lang="ja-JP" altLang="en-US" sz="3600" dirty="0"/>
              <a:t>画面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F75C2201-27E3-9661-E79C-21427B4891FA}"/>
              </a:ext>
            </a:extLst>
          </p:cNvPr>
          <p:cNvSpPr/>
          <p:nvPr/>
        </p:nvSpPr>
        <p:spPr>
          <a:xfrm>
            <a:off x="506360" y="1690688"/>
            <a:ext cx="2866105" cy="132556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/>
              <a:t>収入入力画面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2EF0A2F-AB83-D05B-C909-8221E264D155}"/>
              </a:ext>
            </a:extLst>
          </p:cNvPr>
          <p:cNvSpPr/>
          <p:nvPr/>
        </p:nvSpPr>
        <p:spPr>
          <a:xfrm>
            <a:off x="506360" y="5279922"/>
            <a:ext cx="2866105" cy="132556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200" dirty="0"/>
              <a:t>収支確認</a:t>
            </a:r>
            <a:r>
              <a:rPr kumimoji="1" lang="ja-JP" altLang="en-US" sz="3200" dirty="0"/>
              <a:t>画面</a:t>
            </a:r>
          </a:p>
        </p:txBody>
      </p:sp>
      <p:sp>
        <p:nvSpPr>
          <p:cNvPr id="11" name="矢印: 左右 10">
            <a:extLst>
              <a:ext uri="{FF2B5EF4-FFF2-40B4-BE49-F238E27FC236}">
                <a16:creationId xmlns:a16="http://schemas.microsoft.com/office/drawing/2014/main" id="{0D7A86AE-715B-7ECF-D50B-4F7F276F2EA7}"/>
              </a:ext>
            </a:extLst>
          </p:cNvPr>
          <p:cNvSpPr/>
          <p:nvPr/>
        </p:nvSpPr>
        <p:spPr>
          <a:xfrm rot="2542881">
            <a:off x="3269992" y="2695576"/>
            <a:ext cx="1459189" cy="641350"/>
          </a:xfrm>
          <a:prstGeom prst="leftRightArrow">
            <a:avLst>
              <a:gd name="adj1" fmla="val 32225"/>
              <a:gd name="adj2" fmla="val 5000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矢印: 左右 11">
            <a:extLst>
              <a:ext uri="{FF2B5EF4-FFF2-40B4-BE49-F238E27FC236}">
                <a16:creationId xmlns:a16="http://schemas.microsoft.com/office/drawing/2014/main" id="{7A5058B7-2812-CB9D-BAE2-A3AAC46AB19C}"/>
              </a:ext>
            </a:extLst>
          </p:cNvPr>
          <p:cNvSpPr/>
          <p:nvPr/>
        </p:nvSpPr>
        <p:spPr>
          <a:xfrm rot="19003092">
            <a:off x="3278876" y="5071308"/>
            <a:ext cx="1363733" cy="641350"/>
          </a:xfrm>
          <a:prstGeom prst="leftRightArrow">
            <a:avLst>
              <a:gd name="adj1" fmla="val 32225"/>
              <a:gd name="adj2" fmla="val 5000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矢印: 左右 12">
            <a:extLst>
              <a:ext uri="{FF2B5EF4-FFF2-40B4-BE49-F238E27FC236}">
                <a16:creationId xmlns:a16="http://schemas.microsoft.com/office/drawing/2014/main" id="{F9755EDE-6327-A6EA-3AC2-46B30C935705}"/>
              </a:ext>
            </a:extLst>
          </p:cNvPr>
          <p:cNvSpPr/>
          <p:nvPr/>
        </p:nvSpPr>
        <p:spPr>
          <a:xfrm rot="8012222">
            <a:off x="7207994" y="2747987"/>
            <a:ext cx="1363733" cy="641350"/>
          </a:xfrm>
          <a:prstGeom prst="leftRightArrow">
            <a:avLst>
              <a:gd name="adj1" fmla="val 32225"/>
              <a:gd name="adj2" fmla="val 5000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矢印: 左右 13">
            <a:extLst>
              <a:ext uri="{FF2B5EF4-FFF2-40B4-BE49-F238E27FC236}">
                <a16:creationId xmlns:a16="http://schemas.microsoft.com/office/drawing/2014/main" id="{001B9BE7-25FF-5E04-65B8-A8DAD6D3CE2E}"/>
              </a:ext>
            </a:extLst>
          </p:cNvPr>
          <p:cNvSpPr/>
          <p:nvPr/>
        </p:nvSpPr>
        <p:spPr>
          <a:xfrm rot="2542934">
            <a:off x="7164076" y="5097192"/>
            <a:ext cx="1363733" cy="641350"/>
          </a:xfrm>
          <a:prstGeom prst="leftRightArrow">
            <a:avLst>
              <a:gd name="adj1" fmla="val 32225"/>
              <a:gd name="adj2" fmla="val 5000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07604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29AEAB-CDB2-353A-1757-9156A88B5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/>
              <a:t>ホーム画面</a:t>
            </a:r>
          </a:p>
        </p:txBody>
      </p:sp>
      <p:pic>
        <p:nvPicPr>
          <p:cNvPr id="5" name="コンテンツ プレースホルダー 4" descr="グラフィカル ユーザー インターフェイス, テキスト, アプリケーション, チャットまたはテキスト メッセージ&#10;&#10;AI 生成コンテンツは誤りを含む可能性があります。">
            <a:extLst>
              <a:ext uri="{FF2B5EF4-FFF2-40B4-BE49-F238E27FC236}">
                <a16:creationId xmlns:a16="http://schemas.microsoft.com/office/drawing/2014/main" id="{A3C16E94-C899-0E4D-BAB2-CAB4CDF6B6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383173"/>
            <a:ext cx="9328355" cy="4113059"/>
          </a:xfr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6EC3C97-C83D-DF83-19F0-8732426D684D}"/>
              </a:ext>
            </a:extLst>
          </p:cNvPr>
          <p:cNvSpPr txBox="1"/>
          <p:nvPr/>
        </p:nvSpPr>
        <p:spPr>
          <a:xfrm>
            <a:off x="964788" y="5651807"/>
            <a:ext cx="90751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４</a:t>
            </a:r>
            <a:r>
              <a:rPr kumimoji="1" lang="ja-JP" altLang="en-US" sz="3200" dirty="0"/>
              <a:t>つの主要機能を選択する画面です。</a:t>
            </a:r>
          </a:p>
        </p:txBody>
      </p:sp>
    </p:spTree>
    <p:extLst>
      <p:ext uri="{BB962C8B-B14F-4D97-AF65-F5344CB8AC3E}">
        <p14:creationId xmlns:p14="http://schemas.microsoft.com/office/powerpoint/2010/main" val="593840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11D29F-EBA9-1083-97DB-863D66F65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/>
              <a:t>収入入力画面</a:t>
            </a:r>
          </a:p>
        </p:txBody>
      </p:sp>
      <p:pic>
        <p:nvPicPr>
          <p:cNvPr id="5" name="コンテンツ プレースホルダー 4" descr="グラフィカル ユーザー インターフェイス, アプリケーション&#10;&#10;AI 生成コンテンツは誤りを含む可能性があります。">
            <a:extLst>
              <a:ext uri="{FF2B5EF4-FFF2-40B4-BE49-F238E27FC236}">
                <a16:creationId xmlns:a16="http://schemas.microsoft.com/office/drawing/2014/main" id="{70E8107C-7245-5727-7492-1838240F51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66151"/>
            <a:ext cx="10515600" cy="3241485"/>
          </a:xfr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7A77EC0-529D-5847-86C4-7DD64748CE39}"/>
              </a:ext>
            </a:extLst>
          </p:cNvPr>
          <p:cNvSpPr txBox="1"/>
          <p:nvPr/>
        </p:nvSpPr>
        <p:spPr>
          <a:xfrm>
            <a:off x="838200" y="4945626"/>
            <a:ext cx="10515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カテゴリ、金額、必要に応じてメモ、日付を入力して</a:t>
            </a:r>
            <a:endParaRPr kumimoji="1" lang="en-US" altLang="ja-JP" sz="3200" dirty="0"/>
          </a:p>
          <a:p>
            <a:r>
              <a:rPr kumimoji="1" lang="ja-JP" altLang="en-US" sz="3200" dirty="0"/>
              <a:t>収入内容を保存できます。</a:t>
            </a:r>
          </a:p>
        </p:txBody>
      </p:sp>
    </p:spTree>
    <p:extLst>
      <p:ext uri="{BB962C8B-B14F-4D97-AF65-F5344CB8AC3E}">
        <p14:creationId xmlns:p14="http://schemas.microsoft.com/office/powerpoint/2010/main" val="2252341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61B7DB-39A5-82CE-6C08-436860534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/>
              <a:t>支出入力画面</a:t>
            </a:r>
          </a:p>
        </p:txBody>
      </p:sp>
      <p:pic>
        <p:nvPicPr>
          <p:cNvPr id="5" name="コンテンツ プレースホルダー 4" descr="グラフィカル ユーザー インターフェイス, アプリケーション, Teams&#10;&#10;AI 生成コンテンツは誤りを含む可能性があります。">
            <a:extLst>
              <a:ext uri="{FF2B5EF4-FFF2-40B4-BE49-F238E27FC236}">
                <a16:creationId xmlns:a16="http://schemas.microsoft.com/office/drawing/2014/main" id="{F0734F18-917B-90C5-B780-B14FB42A70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67041"/>
            <a:ext cx="10515600" cy="3125074"/>
          </a:xfr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D74EB61-8A22-0EC6-D113-04444F07D94D}"/>
              </a:ext>
            </a:extLst>
          </p:cNvPr>
          <p:cNvSpPr txBox="1"/>
          <p:nvPr/>
        </p:nvSpPr>
        <p:spPr>
          <a:xfrm>
            <a:off x="983226" y="4689987"/>
            <a:ext cx="102747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カテゴリ、金額、必要に応じてメモ、日付を入力して</a:t>
            </a:r>
            <a:endParaRPr lang="en-US" altLang="ja-JP" sz="3200" dirty="0"/>
          </a:p>
          <a:p>
            <a:r>
              <a:rPr lang="ja-JP" altLang="en-US" sz="3200" dirty="0"/>
              <a:t>支出内容を保存できます。</a:t>
            </a:r>
          </a:p>
        </p:txBody>
      </p:sp>
    </p:spTree>
    <p:extLst>
      <p:ext uri="{BB962C8B-B14F-4D97-AF65-F5344CB8AC3E}">
        <p14:creationId xmlns:p14="http://schemas.microsoft.com/office/powerpoint/2010/main" val="656230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B03CD7-3ABA-103F-2A5D-9B60CC79A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/>
              <a:t>収支確認画面</a:t>
            </a:r>
          </a:p>
        </p:txBody>
      </p:sp>
      <p:pic>
        <p:nvPicPr>
          <p:cNvPr id="5" name="コンテンツ プレースホルダー 4" descr="グラフ, バブル チャート&#10;&#10;AI 生成コンテンツは誤りを含む可能性があります。">
            <a:extLst>
              <a:ext uri="{FF2B5EF4-FFF2-40B4-BE49-F238E27FC236}">
                <a16:creationId xmlns:a16="http://schemas.microsoft.com/office/drawing/2014/main" id="{101C464A-FF3B-D6C4-FC9D-4D0564F136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968" y="1402838"/>
            <a:ext cx="9258063" cy="3945910"/>
          </a:xfr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CC6235B-D1B2-9556-9A6A-4278F3AC26DE}"/>
              </a:ext>
            </a:extLst>
          </p:cNvPr>
          <p:cNvSpPr txBox="1"/>
          <p:nvPr/>
        </p:nvSpPr>
        <p:spPr>
          <a:xfrm>
            <a:off x="1466968" y="5643716"/>
            <a:ext cx="944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全期間か月ごとかを選択して収支を確認できます</a:t>
            </a:r>
            <a:r>
              <a:rPr kumimoji="1" lang="ja-JP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164533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47501F-61A7-6C04-EB6B-31145391D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/>
              <a:t>収支比較画面</a:t>
            </a:r>
          </a:p>
        </p:txBody>
      </p:sp>
      <p:pic>
        <p:nvPicPr>
          <p:cNvPr id="5" name="コンテンツ プレースホルダー 4" descr="グラフィカル ユーザー インターフェイス, テキスト, アプリケーション, チャットまたはテキスト メッセージ&#10;&#10;AI 生成コンテンツは誤りを含む可能性があります。">
            <a:extLst>
              <a:ext uri="{FF2B5EF4-FFF2-40B4-BE49-F238E27FC236}">
                <a16:creationId xmlns:a16="http://schemas.microsoft.com/office/drawing/2014/main" id="{361BEDF4-3C92-934F-2A4D-FE4BC36738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863" y="1442167"/>
            <a:ext cx="9196274" cy="4142556"/>
          </a:xfr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1A0B843-5E1F-B42B-1C0B-D250EA9735D4}"/>
              </a:ext>
            </a:extLst>
          </p:cNvPr>
          <p:cNvSpPr txBox="1"/>
          <p:nvPr/>
        </p:nvSpPr>
        <p:spPr>
          <a:xfrm>
            <a:off x="1497863" y="5683046"/>
            <a:ext cx="91209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収入や支出、収支を月ごとや全期間で比較することができます。</a:t>
            </a:r>
          </a:p>
        </p:txBody>
      </p:sp>
    </p:spTree>
    <p:extLst>
      <p:ext uri="{BB962C8B-B14F-4D97-AF65-F5344CB8AC3E}">
        <p14:creationId xmlns:p14="http://schemas.microsoft.com/office/powerpoint/2010/main" val="3283519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BDEE1D-9BD4-CFCB-4439-85B6630DD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参考</a:t>
            </a:r>
            <a:r>
              <a:rPr kumimoji="1" lang="en-US" altLang="ja-JP" dirty="0"/>
              <a:t>URL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D628DDF-B942-6197-1419-F3C199DEC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Flutter</a:t>
            </a:r>
            <a:r>
              <a:rPr lang="ja-JP" altLang="en-US" dirty="0"/>
              <a:t>と</a:t>
            </a:r>
            <a:r>
              <a:rPr lang="en-US" altLang="ja-JP" dirty="0"/>
              <a:t>Firebase</a:t>
            </a:r>
            <a:r>
              <a:rPr lang="ja-JP" altLang="en-US" dirty="0"/>
              <a:t>の紐づけ</a:t>
            </a:r>
            <a:br>
              <a:rPr lang="en-US" altLang="ja-JP" dirty="0"/>
            </a:br>
            <a:r>
              <a:rPr lang="ja-JP" altLang="en-US" dirty="0">
                <a:hlinkClick r:id="rId2"/>
              </a:rPr>
              <a:t>　</a:t>
            </a:r>
            <a:r>
              <a:rPr lang="en-US" altLang="ja-JP" dirty="0">
                <a:hlinkClick r:id="rId2"/>
              </a:rPr>
              <a:t>01.Firebase</a:t>
            </a:r>
            <a:r>
              <a:rPr lang="ja-JP" altLang="en-US" dirty="0">
                <a:hlinkClick r:id="rId2"/>
              </a:rPr>
              <a:t>の概要｜</a:t>
            </a:r>
            <a:r>
              <a:rPr lang="en-US" altLang="ja-JP" dirty="0">
                <a:hlinkClick r:id="rId2"/>
              </a:rPr>
              <a:t>Flutter</a:t>
            </a:r>
            <a:r>
              <a:rPr lang="ja-JP" altLang="en-US" dirty="0">
                <a:hlinkClick r:id="rId2"/>
              </a:rPr>
              <a:t>実践入門</a:t>
            </a:r>
            <a:br>
              <a:rPr lang="en-US" altLang="ja-JP" dirty="0"/>
            </a:br>
            <a:r>
              <a:rPr lang="en-US" altLang="ja-JP" dirty="0">
                <a:hlinkClick r:id="rId3"/>
              </a:rPr>
              <a:t>Flutter × Firebase </a:t>
            </a:r>
            <a:r>
              <a:rPr lang="ja-JP" altLang="en-US" dirty="0">
                <a:hlinkClick r:id="rId3"/>
              </a:rPr>
              <a:t>ではじめる個人開発</a:t>
            </a:r>
            <a:endParaRPr lang="en-US" altLang="ja-JP" dirty="0"/>
          </a:p>
          <a:p>
            <a:r>
              <a:rPr lang="ja-JP" altLang="en-US" dirty="0"/>
              <a:t>円グラフで収支を表示</a:t>
            </a:r>
            <a:br>
              <a:rPr lang="en-US" altLang="ja-JP" dirty="0"/>
            </a:br>
            <a:r>
              <a:rPr lang="en-US" altLang="ja-JP" dirty="0">
                <a:hlinkClick r:id="rId4"/>
              </a:rPr>
              <a:t>【</a:t>
            </a:r>
            <a:r>
              <a:rPr lang="en-US" altLang="ja-JP" dirty="0" err="1">
                <a:hlinkClick r:id="rId4"/>
              </a:rPr>
              <a:t>Flutter】fl_chart</a:t>
            </a:r>
            <a:r>
              <a:rPr lang="en-US" altLang="ja-JP" dirty="0">
                <a:hlinkClick r:id="rId4"/>
              </a:rPr>
              <a:t> </a:t>
            </a:r>
            <a:r>
              <a:rPr lang="ja-JP" altLang="en-US">
                <a:hlinkClick r:id="rId4"/>
              </a:rPr>
              <a:t>でグラフを表示する</a:t>
            </a:r>
            <a:endParaRPr lang="en-US" altLang="ja-JP" dirty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61825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165</Words>
  <Application>Microsoft Office PowerPoint</Application>
  <PresentationFormat>ワイド画面</PresentationFormat>
  <Paragraphs>28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4" baseType="lpstr">
      <vt:lpstr>-apple-system</vt:lpstr>
      <vt:lpstr>游ゴシック</vt:lpstr>
      <vt:lpstr>游ゴシック Light</vt:lpstr>
      <vt:lpstr>Arial</vt:lpstr>
      <vt:lpstr>Office テーマ</vt:lpstr>
      <vt:lpstr>モバイルアプリ制作実習 </vt:lpstr>
      <vt:lpstr>アプリ内容</vt:lpstr>
      <vt:lpstr>画面遷移</vt:lpstr>
      <vt:lpstr>ホーム画面</vt:lpstr>
      <vt:lpstr>収入入力画面</vt:lpstr>
      <vt:lpstr>支出入力画面</vt:lpstr>
      <vt:lpstr>収支確認画面</vt:lpstr>
      <vt:lpstr>収支比較画面</vt:lpstr>
      <vt:lpstr>参考URL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岩下 暢秀(zeal22410159)</dc:creator>
  <cp:lastModifiedBy>岩下 暢秀(zeal22410159)</cp:lastModifiedBy>
  <cp:revision>4</cp:revision>
  <dcterms:created xsi:type="dcterms:W3CDTF">2025-05-07T01:52:57Z</dcterms:created>
  <dcterms:modified xsi:type="dcterms:W3CDTF">2025-07-07T02:23:09Z</dcterms:modified>
</cp:coreProperties>
</file>