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8" r:id="rId12"/>
    <p:sldId id="267" r:id="rId13"/>
    <p:sldId id="25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oichi_51/articles/83a4aeec9bd0f9" TargetMode="External"/><Relationship Id="rId2" Type="http://schemas.openxmlformats.org/officeDocument/2006/relationships/hyperlink" Target="https://www.flutter-study.dev/firebase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Ryota-Nakamura-317/items/56a022a37c9dd8e2d02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135" y="2558128"/>
            <a:ext cx="5186842" cy="960978"/>
          </a:xfrm>
        </p:spPr>
        <p:txBody>
          <a:bodyPr anchor="b">
            <a:normAutofit/>
          </a:bodyPr>
          <a:lstStyle/>
          <a:p>
            <a:r>
              <a:rPr lang="ja-JP" altLang="en-US" sz="5200" b="1" i="0" dirty="0">
                <a:solidFill>
                  <a:schemeClr val="tx2"/>
                </a:solidFill>
                <a:effectLst/>
                <a:latin typeface="-apple-system"/>
              </a:rPr>
              <a:t>家計簿</a:t>
            </a:r>
            <a:endParaRPr kumimoji="1" lang="ja-JP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990" y="3706619"/>
            <a:ext cx="5978138" cy="682079"/>
          </a:xfrm>
        </p:spPr>
        <p:txBody>
          <a:bodyPr>
            <a:normAutofit fontScale="85000" lnSpcReduction="20000"/>
          </a:bodyPr>
          <a:lstStyle/>
          <a:p>
            <a:endParaRPr kumimoji="1" lang="en-US" altLang="ja-JP" sz="1500" dirty="0">
              <a:solidFill>
                <a:schemeClr val="tx2"/>
              </a:solidFill>
            </a:endParaRPr>
          </a:p>
          <a:p>
            <a:r>
              <a:rPr lang="ja-JP" altLang="en-US" sz="3200" dirty="0">
                <a:solidFill>
                  <a:schemeClr val="tx2"/>
                </a:solidFill>
              </a:rPr>
              <a:t>高度情報工学科　４年　岩下暢秀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3A75-E7F5-F419-70BA-C20FF94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B16FD-BD17-501D-5167-A2E0F76F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solidFill>
                  <a:schemeClr val="tx2"/>
                </a:solidFill>
              </a:rPr>
              <a:t>Flutter(version 3.24.3)</a:t>
            </a:r>
          </a:p>
          <a:p>
            <a:r>
              <a:rPr lang="en-US" altLang="ja-JP" sz="3200" dirty="0">
                <a:solidFill>
                  <a:schemeClr val="tx2"/>
                </a:solidFill>
              </a:rPr>
              <a:t>Dart (version 3.5.3)</a:t>
            </a:r>
            <a:endParaRPr kumimoji="1" lang="en-US" altLang="ja-JP" sz="3200" dirty="0">
              <a:solidFill>
                <a:schemeClr val="tx2"/>
              </a:solidFill>
            </a:endParaRPr>
          </a:p>
          <a:p>
            <a:r>
              <a:rPr lang="en-US" altLang="ja-JP" sz="3200" dirty="0">
                <a:solidFill>
                  <a:schemeClr val="tx2"/>
                </a:solidFill>
              </a:rPr>
              <a:t>Firebase</a:t>
            </a:r>
          </a:p>
          <a:p>
            <a:r>
              <a:rPr kumimoji="1" lang="en-US" altLang="ja-JP" sz="3200" dirty="0">
                <a:solidFill>
                  <a:schemeClr val="tx2"/>
                </a:solidFill>
              </a:rPr>
              <a:t>Vs code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スズメ">
            <a:extLst>
              <a:ext uri="{FF2B5EF4-FFF2-40B4-BE49-F238E27FC236}">
                <a16:creationId xmlns:a16="http://schemas.microsoft.com/office/drawing/2014/main" id="{C48BA9B3-6D8C-1865-905D-EEF3F743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D603-764F-1807-2289-F01E17B9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実機説明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56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8E87F2-6AE5-3B2B-1DDC-9CE5C55F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tx2"/>
                </a:solidFill>
              </a:rPr>
              <a:t>まとめ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589A5-CBDB-9E4B-A971-B1D7F5F9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9" y="804672"/>
            <a:ext cx="5518355" cy="5230368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ログイン、ログアウトを実装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2"/>
                </a:solidFill>
              </a:rPr>
              <a:t>  できなかった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>
                <a:solidFill>
                  <a:schemeClr val="tx2"/>
                </a:solidFill>
              </a:rPr>
              <a:t>収支確認、収支比較それぞれのデザインをもっとよくしたい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>
                <a:solidFill>
                  <a:schemeClr val="tx2"/>
                </a:solidFill>
              </a:rPr>
              <a:t>モバイル版での実装の方が便利で見やすいと思った</a:t>
            </a:r>
          </a:p>
        </p:txBody>
      </p:sp>
    </p:spTree>
    <p:extLst>
      <p:ext uri="{BB962C8B-B14F-4D97-AF65-F5344CB8AC3E}">
        <p14:creationId xmlns:p14="http://schemas.microsoft.com/office/powerpoint/2010/main" val="203202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Authentication</a:t>
            </a:r>
            <a:r>
              <a:rPr lang="ja-JP" altLang="en-US" dirty="0">
                <a:hlinkClick r:id="rId2"/>
              </a:rPr>
              <a:t>概要 </a:t>
            </a:r>
            <a:r>
              <a:rPr lang="en-US" altLang="ja-JP" dirty="0">
                <a:hlinkClick r:id="rId2"/>
              </a:rPr>
              <a:t>| Flutter</a:t>
            </a:r>
            <a:r>
              <a:rPr lang="ja-JP" altLang="en-US" dirty="0">
                <a:hlinkClick r:id="rId2"/>
              </a:rPr>
              <a:t>で始めるアプリ開発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【</a:t>
            </a:r>
            <a:r>
              <a:rPr lang="en-US" altLang="ja-JP" dirty="0" err="1">
                <a:hlinkClick r:id="rId3"/>
              </a:rPr>
              <a:t>Flutter】fl_chart</a:t>
            </a:r>
            <a:r>
              <a:rPr lang="en-US" altLang="ja-JP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でグラフを表示する</a:t>
            </a:r>
            <a:endParaRPr lang="en-US" altLang="ja-JP" dirty="0"/>
          </a:p>
          <a:p>
            <a:r>
              <a:rPr lang="ja-JP" altLang="en-US" dirty="0"/>
              <a:t>カレンダー実装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hlinkClick r:id="rId4"/>
              </a:rPr>
              <a:t> 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Flutter】table_calendar</a:t>
            </a:r>
            <a:r>
              <a:rPr lang="ja-JP" altLang="en-US" dirty="0">
                <a:hlinkClick r:id="rId4"/>
              </a:rPr>
              <a:t>を使ってみる。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table_calendar</a:t>
            </a:r>
            <a:r>
              <a:rPr lang="en-US" altLang="ja-JP" dirty="0">
                <a:hlinkClick r:id="rId4"/>
              </a:rPr>
              <a:t> 3.0.0</a:t>
            </a:r>
            <a:r>
              <a:rPr lang="ja-JP" altLang="en-US" dirty="0">
                <a:hlinkClick r:id="rId4"/>
              </a:rPr>
              <a:t>対応</a:t>
            </a:r>
            <a:r>
              <a:rPr lang="en-US" altLang="ja-JP" dirty="0">
                <a:hlinkClick r:id="rId4"/>
              </a:rPr>
              <a:t>】 #Dart - </a:t>
            </a:r>
            <a:r>
              <a:rPr lang="en-US" altLang="ja-JP" dirty="0" err="1">
                <a:hlinkClick r:id="rId4"/>
              </a:rPr>
              <a:t>Qiita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45CCFB-0DB1-A203-3BF7-9A51535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85" y="1748880"/>
            <a:ext cx="8249748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ご清聴</a:t>
            </a:r>
            <a:br>
              <a:rPr lang="en-US" altLang="ja-JP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ありがとうございました。</a:t>
            </a:r>
            <a:endParaRPr kumimoji="1" lang="en-US" altLang="ja-JP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B3116-6E7D-F1F8-C64F-4E2A6611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F2D8EA-1344-095E-4F06-3434F63F0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CE48-082E-BDB7-7E17-9528817F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8B08A-9630-5602-41C0-FF05663D2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D54F4F-40D4-68E8-BBE7-7C6D5FE49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9BF196-5C6E-78AC-4733-FC617FF9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2B4D5-FF49-FDB0-D139-3BCB8FDC3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D5F6DF-B07C-3E18-3839-4E0078ABE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954A-9D93-A43A-8823-5D5FFEC27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7C0BCF-C6D4-415E-DCE2-B4D78A7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</a:t>
            </a:r>
            <a:r>
              <a:rPr lang="ja-JP" altLang="en-US" sz="5400" dirty="0">
                <a:solidFill>
                  <a:schemeClr val="tx2"/>
                </a:solidFill>
              </a:rPr>
              <a:t>機能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A95A2-4E44-A26D-99B2-7D1970A6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2"/>
                </a:solidFill>
              </a:rPr>
              <a:t>・収入、支出入力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・収支確認</a:t>
            </a:r>
            <a:endParaRPr kumimoji="1"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・収支比較</a:t>
            </a:r>
          </a:p>
        </p:txBody>
      </p:sp>
    </p:spTree>
    <p:extLst>
      <p:ext uri="{BB962C8B-B14F-4D97-AF65-F5344CB8AC3E}">
        <p14:creationId xmlns:p14="http://schemas.microsoft.com/office/powerpoint/2010/main" val="30676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pic>
        <p:nvPicPr>
          <p:cNvPr id="5" name="コンテンツ プレースホルダー 4" descr="グラフ, バブル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101C464A-FF3B-D6C4-FC9D-4D0564F1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8" y="1402838"/>
            <a:ext cx="9258063" cy="394591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250</Words>
  <Application>Microsoft Office PowerPoint</Application>
  <PresentationFormat>ワイド画面</PresentationFormat>
  <Paragraphs>50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-apple-system</vt:lpstr>
      <vt:lpstr>游ゴシック</vt:lpstr>
      <vt:lpstr>游ゴシック Light</vt:lpstr>
      <vt:lpstr>Arial</vt:lpstr>
      <vt:lpstr>Office テーマ</vt:lpstr>
      <vt:lpstr>家計簿</vt:lpstr>
      <vt:lpstr>アプリの概要</vt:lpstr>
      <vt:lpstr>アプリの機能</vt:lpstr>
      <vt:lpstr>ホーム画面</vt:lpstr>
      <vt:lpstr>収入入力画面</vt:lpstr>
      <vt:lpstr>支出入力画面</vt:lpstr>
      <vt:lpstr>収支確認画面</vt:lpstr>
      <vt:lpstr>収支比較画面</vt:lpstr>
      <vt:lpstr>画面遷移</vt:lpstr>
      <vt:lpstr>開発環境</vt:lpstr>
      <vt:lpstr>実機説明</vt:lpstr>
      <vt:lpstr>まとめ</vt:lpstr>
      <vt:lpstr>参考URL</vt:lpstr>
      <vt:lpstr>ご清聴 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9</cp:revision>
  <dcterms:created xsi:type="dcterms:W3CDTF">2025-05-07T01:52:57Z</dcterms:created>
  <dcterms:modified xsi:type="dcterms:W3CDTF">2025-07-15T09:50:51Z</dcterms:modified>
</cp:coreProperties>
</file>