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8" r:id="rId13"/>
    <p:sldId id="267" r:id="rId14"/>
    <p:sldId id="25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oichi_51/articles/83a4aeec9bd0f9" TargetMode="External"/><Relationship Id="rId2" Type="http://schemas.openxmlformats.org/officeDocument/2006/relationships/hyperlink" Target="https://www.flutter-study.dev/firebase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Ryota-Nakamura-317/items/56a022a37c9dd8e2d020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135" y="2558128"/>
            <a:ext cx="5186842" cy="960978"/>
          </a:xfrm>
        </p:spPr>
        <p:txBody>
          <a:bodyPr anchor="b">
            <a:normAutofit/>
          </a:bodyPr>
          <a:lstStyle/>
          <a:p>
            <a:r>
              <a:rPr lang="ja-JP" altLang="en-US" sz="5200" b="1" dirty="0">
                <a:solidFill>
                  <a:schemeClr val="tx2"/>
                </a:solidFill>
                <a:latin typeface="-apple-system"/>
              </a:rPr>
              <a:t>カケリズム</a:t>
            </a:r>
            <a:endParaRPr kumimoji="1" lang="ja-JP" altLang="en-US" sz="5200" dirty="0">
              <a:solidFill>
                <a:schemeClr val="tx2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990" y="3706619"/>
            <a:ext cx="5978138" cy="682079"/>
          </a:xfrm>
        </p:spPr>
        <p:txBody>
          <a:bodyPr>
            <a:normAutofit fontScale="85000" lnSpcReduction="20000"/>
          </a:bodyPr>
          <a:lstStyle/>
          <a:p>
            <a:endParaRPr kumimoji="1" lang="en-US" altLang="ja-JP" sz="1500" dirty="0">
              <a:solidFill>
                <a:schemeClr val="tx2"/>
              </a:solidFill>
            </a:endParaRPr>
          </a:p>
          <a:p>
            <a:r>
              <a:rPr lang="ja-JP" altLang="en-US" sz="3200" dirty="0">
                <a:solidFill>
                  <a:schemeClr val="tx2"/>
                </a:solidFill>
              </a:rPr>
              <a:t>高度情報工学科　４年　岩下暢秀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3A75-E7F5-F419-70BA-C20FF948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B16FD-BD17-501D-5167-A2E0F76F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ja-JP" sz="3200" dirty="0">
                <a:solidFill>
                  <a:schemeClr val="tx2"/>
                </a:solidFill>
              </a:rPr>
              <a:t>Flutter(version 3.24.3)</a:t>
            </a:r>
          </a:p>
          <a:p>
            <a:r>
              <a:rPr lang="en-US" altLang="ja-JP" sz="3200" dirty="0">
                <a:solidFill>
                  <a:schemeClr val="tx2"/>
                </a:solidFill>
              </a:rPr>
              <a:t>Dart (version 3.5.3)</a:t>
            </a:r>
            <a:endParaRPr kumimoji="1" lang="en-US" altLang="ja-JP" sz="3200" dirty="0">
              <a:solidFill>
                <a:schemeClr val="tx2"/>
              </a:solidFill>
            </a:endParaRPr>
          </a:p>
          <a:p>
            <a:r>
              <a:rPr lang="en-US" altLang="ja-JP" sz="3200" dirty="0">
                <a:solidFill>
                  <a:schemeClr val="tx2"/>
                </a:solidFill>
              </a:rPr>
              <a:t>Firebase</a:t>
            </a:r>
          </a:p>
          <a:p>
            <a:r>
              <a:rPr kumimoji="1" lang="en-US" altLang="ja-JP" sz="3200" dirty="0">
                <a:solidFill>
                  <a:schemeClr val="tx2"/>
                </a:solidFill>
              </a:rPr>
              <a:t>Vs code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スズメ">
            <a:extLst>
              <a:ext uri="{FF2B5EF4-FFF2-40B4-BE49-F238E27FC236}">
                <a16:creationId xmlns:a16="http://schemas.microsoft.com/office/drawing/2014/main" id="{C48BA9B3-6D8C-1865-905D-EEF3F7432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93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CE6DD603-764F-1807-2289-F01E17B9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kumimoji="1"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実機説明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56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9E8E87F2-6AE5-3B2B-1DDC-9CE5C55F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tx2"/>
                </a:solidFill>
              </a:rPr>
              <a:t>まとめ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589A5-CBDB-9E4B-A971-B1D7F5F92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9" y="804672"/>
            <a:ext cx="5518355" cy="5230368"/>
          </a:xfrm>
        </p:spPr>
        <p:txBody>
          <a:bodyPr anchor="ctr">
            <a:normAutofit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モバイル版での実装ができなかった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kumimoji="1" lang="ja-JP" altLang="en-US" dirty="0">
                <a:solidFill>
                  <a:schemeClr val="tx2"/>
                </a:solidFill>
              </a:rPr>
              <a:t>収支比較のデザインをもっとよくしたい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カレンダーの月と曜日を日本語表示にできなかった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2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Authentication</a:t>
            </a:r>
            <a:r>
              <a:rPr lang="ja-JP" altLang="en-US" dirty="0">
                <a:hlinkClick r:id="rId2"/>
              </a:rPr>
              <a:t>概要 </a:t>
            </a:r>
            <a:r>
              <a:rPr lang="en-US" altLang="ja-JP" dirty="0">
                <a:hlinkClick r:id="rId2"/>
              </a:rPr>
              <a:t>| Flutter</a:t>
            </a:r>
            <a:r>
              <a:rPr lang="ja-JP" altLang="en-US" dirty="0">
                <a:hlinkClick r:id="rId2"/>
              </a:rPr>
              <a:t>で始めるアプリ開発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【</a:t>
            </a:r>
            <a:r>
              <a:rPr lang="en-US" altLang="ja-JP" dirty="0" err="1">
                <a:hlinkClick r:id="rId3"/>
              </a:rPr>
              <a:t>Flutter】fl_chart</a:t>
            </a:r>
            <a:r>
              <a:rPr lang="en-US" altLang="ja-JP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でグラフを表示する</a:t>
            </a:r>
            <a:endParaRPr lang="en-US" altLang="ja-JP" dirty="0"/>
          </a:p>
          <a:p>
            <a:r>
              <a:rPr lang="ja-JP" altLang="en-US" dirty="0"/>
              <a:t>カレンダー実装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hlinkClick r:id="rId4"/>
              </a:rPr>
              <a:t> 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Flutter】table_calendar</a:t>
            </a:r>
            <a:r>
              <a:rPr lang="ja-JP" altLang="en-US" dirty="0">
                <a:hlinkClick r:id="rId4"/>
              </a:rPr>
              <a:t>を使ってみる。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table_calendar</a:t>
            </a:r>
            <a:r>
              <a:rPr lang="en-US" altLang="ja-JP" dirty="0">
                <a:hlinkClick r:id="rId4"/>
              </a:rPr>
              <a:t> 3.0.0</a:t>
            </a:r>
            <a:r>
              <a:rPr lang="ja-JP" altLang="en-US" dirty="0">
                <a:hlinkClick r:id="rId4"/>
              </a:rPr>
              <a:t>対応</a:t>
            </a:r>
            <a:r>
              <a:rPr lang="en-US" altLang="ja-JP" dirty="0">
                <a:hlinkClick r:id="rId4"/>
              </a:rPr>
              <a:t>】 #Dart - </a:t>
            </a:r>
            <a:r>
              <a:rPr lang="en-US" altLang="ja-JP" dirty="0" err="1">
                <a:hlinkClick r:id="rId4"/>
              </a:rPr>
              <a:t>Qiita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45CCFB-0DB1-A203-3BF7-9A515355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85" y="1748880"/>
            <a:ext cx="8249748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ご清聴</a:t>
            </a:r>
            <a:br>
              <a:rPr lang="en-US" altLang="ja-JP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ja-JP" alt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ありがとうございました。</a:t>
            </a:r>
            <a:endParaRPr kumimoji="1" lang="en-US" altLang="ja-JP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37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9D9D1-ACB3-E573-A72C-1D6FAAB3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EDC558-924D-00BF-ABEA-6C7C75B1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771AC7-E14C-B3AF-6407-D5D245E7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1992CE-F8CF-576D-D1F4-A5A64D2F1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817D0C4-5B76-D408-0857-68DB03EA7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D89518-8D40-7B0D-187B-7450CBDD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23F82B-58E2-DCCA-9D4F-B8D7B3A47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797D0A3-55F0-BBB5-A97E-D88B56DF6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0E7792-F0EC-E426-6C24-F7AE273D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BCD130-FEA4-8A3E-BAB0-9D1A3473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dirty="0">
                <a:solidFill>
                  <a:schemeClr val="tx2"/>
                </a:solidFill>
              </a:rPr>
              <a:t>目次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0E7F7C-1767-AB73-18E7-50584176D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/>
                </a:solidFill>
              </a:rPr>
              <a:t>1.</a:t>
            </a:r>
            <a:r>
              <a:rPr lang="ja-JP" altLang="en-US" sz="3600" dirty="0">
                <a:solidFill>
                  <a:schemeClr val="tx2"/>
                </a:solidFill>
              </a:rPr>
              <a:t>アプリの概要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/>
                </a:solidFill>
              </a:rPr>
              <a:t>2.</a:t>
            </a:r>
            <a:r>
              <a:rPr lang="ja-JP" altLang="en-US" sz="3600" dirty="0">
                <a:solidFill>
                  <a:schemeClr val="tx2"/>
                </a:solidFill>
              </a:rPr>
              <a:t>アプリの機能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/>
                </a:solidFill>
              </a:rPr>
              <a:t>3.</a:t>
            </a:r>
            <a:r>
              <a:rPr lang="ja-JP" altLang="en-US" sz="3600" dirty="0">
                <a:solidFill>
                  <a:schemeClr val="tx2"/>
                </a:solidFill>
              </a:rPr>
              <a:t>各画面の説明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/>
                </a:solidFill>
              </a:rPr>
              <a:t>4.</a:t>
            </a:r>
            <a:r>
              <a:rPr lang="ja-JP" altLang="en-US" sz="3600" dirty="0">
                <a:solidFill>
                  <a:schemeClr val="tx2"/>
                </a:solidFill>
              </a:rPr>
              <a:t>開発環境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ja-JP" sz="3600" dirty="0">
                <a:solidFill>
                  <a:schemeClr val="tx2"/>
                </a:solidFill>
              </a:rPr>
              <a:t>5.</a:t>
            </a:r>
            <a:r>
              <a:rPr lang="ja-JP" altLang="en-US" sz="3600" dirty="0">
                <a:solidFill>
                  <a:schemeClr val="tx2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31046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B3116-6E7D-F1F8-C64F-4E2A66111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F2D8EA-1344-095E-4F06-3434F63F0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53CE48-082E-BDB7-7E17-9528817FF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C8B08A-9630-5602-41C0-FF05663D2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D54F4F-40D4-68E8-BBE7-7C6D5FE49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9BF196-5C6E-78AC-4733-FC617FF9F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2B4D5-FF49-FDB0-D139-3BCB8FDC3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FD5F6DF-B07C-3E18-3839-4E0078ABE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954A-9D93-A43A-8823-5D5FFEC27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7C0BCF-C6D4-415E-DCE2-B4D78A7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17" y="2048951"/>
            <a:ext cx="4490865" cy="2760098"/>
          </a:xfrm>
        </p:spPr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tx2"/>
                </a:solidFill>
              </a:rPr>
              <a:t>アプリの</a:t>
            </a:r>
            <a:r>
              <a:rPr lang="ja-JP" altLang="en-US" sz="5400" dirty="0">
                <a:solidFill>
                  <a:schemeClr val="tx2"/>
                </a:solidFill>
              </a:rPr>
              <a:t>機能</a:t>
            </a:r>
            <a:endParaRPr kumimoji="1" lang="ja-JP" altLang="en-US" sz="5400" dirty="0">
              <a:solidFill>
                <a:schemeClr val="tx2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BA95A2-4E44-A26D-99B2-7D1970A6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kumimoji="1" lang="en-US" altLang="ja-JP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2"/>
                </a:solidFill>
              </a:rPr>
              <a:t>・収入、支出入力</a:t>
            </a:r>
            <a:endParaRPr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・収支確認</a:t>
            </a:r>
            <a:endParaRPr kumimoji="1" lang="en-US" altLang="ja-JP" sz="3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>
                <a:solidFill>
                  <a:schemeClr val="tx2"/>
                </a:solidFill>
              </a:rPr>
              <a:t>・収支比較</a:t>
            </a:r>
          </a:p>
        </p:txBody>
      </p:sp>
    </p:spTree>
    <p:extLst>
      <p:ext uri="{BB962C8B-B14F-4D97-AF65-F5344CB8AC3E}">
        <p14:creationId xmlns:p14="http://schemas.microsoft.com/office/powerpoint/2010/main" val="306763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  <p:pic>
        <p:nvPicPr>
          <p:cNvPr id="8" name="コンテンツ プレースホルダー 7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F1C3D5B8-FFDD-CC92-3C13-1B5D18074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93" y="1366402"/>
            <a:ext cx="9206413" cy="4125196"/>
          </a:xfrm>
        </p:spPr>
      </p:pic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266</Words>
  <Application>Microsoft Office PowerPoint</Application>
  <PresentationFormat>ワイド画面</PresentationFormat>
  <Paragraphs>58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-apple-system</vt:lpstr>
      <vt:lpstr>游ゴシック</vt:lpstr>
      <vt:lpstr>游ゴシック Light</vt:lpstr>
      <vt:lpstr>Arial</vt:lpstr>
      <vt:lpstr>Office テーマ</vt:lpstr>
      <vt:lpstr>カケリズム</vt:lpstr>
      <vt:lpstr>目次</vt:lpstr>
      <vt:lpstr>アプリの概要</vt:lpstr>
      <vt:lpstr>アプリの機能</vt:lpstr>
      <vt:lpstr>ホーム画面</vt:lpstr>
      <vt:lpstr>収入入力画面</vt:lpstr>
      <vt:lpstr>支出入力画面</vt:lpstr>
      <vt:lpstr>収支確認画面</vt:lpstr>
      <vt:lpstr>収支比較画面</vt:lpstr>
      <vt:lpstr>画面遷移</vt:lpstr>
      <vt:lpstr>開発環境</vt:lpstr>
      <vt:lpstr>実機説明</vt:lpstr>
      <vt:lpstr>まとめ</vt:lpstr>
      <vt:lpstr>参考URL</vt:lpstr>
      <vt:lpstr>ご清聴 ありがとうございました。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18</cp:revision>
  <dcterms:created xsi:type="dcterms:W3CDTF">2025-05-07T01:52:57Z</dcterms:created>
  <dcterms:modified xsi:type="dcterms:W3CDTF">2025-07-16T02:47:13Z</dcterms:modified>
</cp:coreProperties>
</file>