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0B7F3-330D-40D9-A8BC-DAF610AF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09464B-CFF5-4C10-AB16-BBD6DABB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21D18-3CA2-4328-A3CD-607DC456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3E4B3-73BE-4EFC-A0EB-662B2252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03F8C5-448C-47B8-933E-31BFB7AE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53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1E362-376B-4182-872C-F603775E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D8F814-195C-4C3F-A95F-7EACB599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A87CD5-AE77-4D6B-A30A-1FE2A5D2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87C06-1BBF-452D-A8ED-CD641FD4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CE06DC-B0A2-42A9-B8F3-EC48100A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65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68810C-7A6F-4539-9722-52355906E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D2E200-296C-4B03-8679-0B46E39EE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00521-3A36-4419-A00E-CDFBB0DE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FDD72-3582-44FD-AB57-DBCF7F93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FEE6C-6E66-4B7D-BA50-963F9BB7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65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A87DA-3B6E-4C37-9941-E07152F6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91F113-3CCB-465A-8443-83E9938C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54BCFE-1487-4E93-9862-168B548C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D13283-CDF7-4D92-8945-41437410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864FE2-0E84-4DD4-9405-B560995C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2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C65CA-2777-42F1-94F2-164983DE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BB7499-7ECF-491C-BB00-2E00F8B0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E7F7E-AC3D-4F83-B1B1-045220B3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17FEAE-786C-4134-9779-DBF888DA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EB17BC-9203-4303-AC3A-C8A4D164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8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1877D-A52E-4458-9D74-F32D9E4B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868B2-4203-4D22-8F8A-534AF4A86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6EE7F2-7092-472B-87AE-F8071AAA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F81404-D7B2-4BF2-B3B9-831A8419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1AF41F-6795-42CF-B869-576241B0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16EE3A-06D5-4239-A927-EED47E55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034A4-A5EF-4503-9342-9AFB5046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48DE23-04B8-448C-A8BA-18507B308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606D1-D4C7-4421-B7EA-A34D68D4A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D939B1-46EB-49E6-A4D3-F1D7D131A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2B01CA-AEC0-4342-94F9-263CE6FCA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A2B7EE-2073-471D-83C2-3EE8A0EC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442B58-752E-4C9D-BBFF-9498435A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83C764-2A70-4CB4-BA3F-DE2D805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9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BCD8A-3D7A-47F1-8627-CFD6269B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E9C170-55C8-4E9D-B241-F299674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B4C0BD-B41B-4EAB-9E2D-D80E35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F524C1-C8DA-4865-8B0B-47B14018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899EB9-032F-408E-B9D1-78422A9F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69BBD0-AB1D-4101-9177-1B973752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F31A60-58FA-4565-A19F-33E1DD66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85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BF564-FD5F-48BE-B361-8212E29D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2E492-1CEC-4D0D-9C66-23B04FE1F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45BA79-845D-4F15-AA25-55FED035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546924-38BD-40DF-9224-EA30BC30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934902-9567-486E-BE27-DCA5696F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C52C7-2A8B-4043-B116-5053CB29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6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AD8B85-6F2C-4227-A02F-F81E5199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7FAC48-679C-478A-82E6-89ECB0E1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0F15FE-5A31-47D9-839A-DBA50BC30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12DF9E-92F7-4BC6-A30D-092C0DF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34FB8E-7AC9-4B0E-A955-4121BD34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B0C00D-6C55-44EF-A8A5-2E4BA56C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4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2A05C9-5A58-40C8-8A60-CBB32158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538277-ACE1-433A-8E0A-DF650F2C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A2E3A7-E78E-43DA-897B-C271E42CB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72D4-EE4C-4AC5-ABCC-9A852198AF16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354DC-92B5-4B24-BED2-9BB3C1313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2B3313-E126-4006-BF1E-1C017CD22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5A19-239A-426C-98A9-8FAD69207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0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12997F-A773-42D1-B56C-983171D45DF9}"/>
              </a:ext>
            </a:extLst>
          </p:cNvPr>
          <p:cNvSpPr/>
          <p:nvPr/>
        </p:nvSpPr>
        <p:spPr>
          <a:xfrm>
            <a:off x="2182483" y="2786332"/>
            <a:ext cx="1733909" cy="957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Nginx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AA6082F-4718-4786-BCF7-ACEFDD773D96}"/>
              </a:ext>
            </a:extLst>
          </p:cNvPr>
          <p:cNvSpPr/>
          <p:nvPr/>
        </p:nvSpPr>
        <p:spPr>
          <a:xfrm>
            <a:off x="4830793" y="2786332"/>
            <a:ext cx="1733909" cy="957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uWSGI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81915C-4634-414B-876F-85A1E10DC0B2}"/>
              </a:ext>
            </a:extLst>
          </p:cNvPr>
          <p:cNvSpPr/>
          <p:nvPr/>
        </p:nvSpPr>
        <p:spPr>
          <a:xfrm>
            <a:off x="7479103" y="2786332"/>
            <a:ext cx="1733909" cy="957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Django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B9F907-4A5C-4928-811D-D457AD4A2291}"/>
              </a:ext>
            </a:extLst>
          </p:cNvPr>
          <p:cNvSpPr/>
          <p:nvPr/>
        </p:nvSpPr>
        <p:spPr>
          <a:xfrm>
            <a:off x="10127412" y="2786332"/>
            <a:ext cx="1733909" cy="957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MySQL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30DC0EE-F5DE-4A59-8DCD-2664C1C1CADF}"/>
              </a:ext>
            </a:extLst>
          </p:cNvPr>
          <p:cNvCxnSpPr>
            <a:cxnSpLocks/>
          </p:cNvCxnSpPr>
          <p:nvPr/>
        </p:nvCxnSpPr>
        <p:spPr>
          <a:xfrm>
            <a:off x="3916392" y="3265098"/>
            <a:ext cx="9144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2FB38E9-8866-4C11-B8D2-3135A336B86A}"/>
              </a:ext>
            </a:extLst>
          </p:cNvPr>
          <p:cNvCxnSpPr>
            <a:cxnSpLocks/>
          </p:cNvCxnSpPr>
          <p:nvPr/>
        </p:nvCxnSpPr>
        <p:spPr>
          <a:xfrm>
            <a:off x="6564702" y="3265098"/>
            <a:ext cx="9144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AA735D-16B1-42B6-BC3D-F6C28BE03149}"/>
              </a:ext>
            </a:extLst>
          </p:cNvPr>
          <p:cNvCxnSpPr>
            <a:cxnSpLocks/>
          </p:cNvCxnSpPr>
          <p:nvPr/>
        </p:nvCxnSpPr>
        <p:spPr>
          <a:xfrm>
            <a:off x="9213012" y="3265098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雲 13">
            <a:extLst>
              <a:ext uri="{FF2B5EF4-FFF2-40B4-BE49-F238E27FC236}">
                <a16:creationId xmlns:a16="http://schemas.microsoft.com/office/drawing/2014/main" id="{F495C6A1-8333-411E-AF3C-A0FF48CDCB9A}"/>
              </a:ext>
            </a:extLst>
          </p:cNvPr>
          <p:cNvSpPr/>
          <p:nvPr/>
        </p:nvSpPr>
        <p:spPr>
          <a:xfrm>
            <a:off x="405442" y="2816525"/>
            <a:ext cx="1293962" cy="8971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/>
              <a:t>Internet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A100698-A8AA-414C-8BC0-A0C9E2DB14E5}"/>
              </a:ext>
            </a:extLst>
          </p:cNvPr>
          <p:cNvCxnSpPr>
            <a:cxnSpLocks/>
          </p:cNvCxnSpPr>
          <p:nvPr/>
        </p:nvCxnSpPr>
        <p:spPr>
          <a:xfrm flipV="1">
            <a:off x="1698326" y="3250002"/>
            <a:ext cx="4841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折線 17">
            <a:extLst>
              <a:ext uri="{FF2B5EF4-FFF2-40B4-BE49-F238E27FC236}">
                <a16:creationId xmlns:a16="http://schemas.microsoft.com/office/drawing/2014/main" id="{104298E8-97C6-486E-926B-F25D0BE54D07}"/>
              </a:ext>
            </a:extLst>
          </p:cNvPr>
          <p:cNvSpPr/>
          <p:nvPr/>
        </p:nvSpPr>
        <p:spPr>
          <a:xfrm>
            <a:off x="2851029" y="4466324"/>
            <a:ext cx="2130725" cy="4787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7717"/>
              <a:gd name="adj6" fmla="val -19137"/>
            </a:avLst>
          </a:prstGeom>
          <a:ln>
            <a:tailEnd type="oval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ポート</a:t>
            </a:r>
            <a:r>
              <a:rPr kumimoji="1" lang="en-US" altLang="ja-JP" dirty="0"/>
              <a:t>8780</a:t>
            </a:r>
            <a:r>
              <a:rPr kumimoji="1" lang="ja-JP" altLang="en-US" dirty="0"/>
              <a:t>で待機</a:t>
            </a:r>
          </a:p>
        </p:txBody>
      </p:sp>
      <p:sp>
        <p:nvSpPr>
          <p:cNvPr id="19" name="吹き出し: 折線 18">
            <a:extLst>
              <a:ext uri="{FF2B5EF4-FFF2-40B4-BE49-F238E27FC236}">
                <a16:creationId xmlns:a16="http://schemas.microsoft.com/office/drawing/2014/main" id="{CA8F92F3-D22F-44F1-98FA-F460E85B663F}"/>
              </a:ext>
            </a:extLst>
          </p:cNvPr>
          <p:cNvSpPr/>
          <p:nvPr/>
        </p:nvSpPr>
        <p:spPr>
          <a:xfrm>
            <a:off x="8275608" y="4451586"/>
            <a:ext cx="2130725" cy="4787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7717"/>
              <a:gd name="adj6" fmla="val -19137"/>
            </a:avLst>
          </a:prstGeom>
          <a:ln>
            <a:tailEnd type="oval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ポート</a:t>
            </a:r>
            <a:r>
              <a:rPr kumimoji="1" lang="en-US" altLang="ja-JP" dirty="0"/>
              <a:t>8001</a:t>
            </a:r>
            <a:r>
              <a:rPr kumimoji="1" lang="ja-JP" altLang="en-US" dirty="0"/>
              <a:t>で待機</a:t>
            </a:r>
          </a:p>
        </p:txBody>
      </p:sp>
      <p:sp>
        <p:nvSpPr>
          <p:cNvPr id="20" name="吹き出し: 折線 19">
            <a:extLst>
              <a:ext uri="{FF2B5EF4-FFF2-40B4-BE49-F238E27FC236}">
                <a16:creationId xmlns:a16="http://schemas.microsoft.com/office/drawing/2014/main" id="{240C2F11-D0CC-4384-88AC-3697609AFA34}"/>
              </a:ext>
            </a:extLst>
          </p:cNvPr>
          <p:cNvSpPr/>
          <p:nvPr/>
        </p:nvSpPr>
        <p:spPr>
          <a:xfrm flipH="1">
            <a:off x="8462153" y="1142646"/>
            <a:ext cx="2130725" cy="4787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668"/>
              <a:gd name="adj6" fmla="val -34336"/>
            </a:avLst>
          </a:prstGeom>
          <a:ln>
            <a:tailEnd type="oval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ポート</a:t>
            </a:r>
            <a:r>
              <a:rPr kumimoji="1" lang="en-US" altLang="ja-JP" dirty="0"/>
              <a:t>3306</a:t>
            </a:r>
            <a:r>
              <a:rPr kumimoji="1" lang="ja-JP" altLang="en-US" dirty="0"/>
              <a:t>で待機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91E6A32-3EBB-4995-B767-E37D82C4227E}"/>
              </a:ext>
            </a:extLst>
          </p:cNvPr>
          <p:cNvSpPr/>
          <p:nvPr/>
        </p:nvSpPr>
        <p:spPr>
          <a:xfrm>
            <a:off x="3250900" y="2092981"/>
            <a:ext cx="2213576" cy="69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/>
              <a:t>リバースプロキシ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13DF-E340-41A2-BB6D-EF4D79C53766}"/>
              </a:ext>
            </a:extLst>
          </p:cNvPr>
          <p:cNvSpPr/>
          <p:nvPr/>
        </p:nvSpPr>
        <p:spPr>
          <a:xfrm>
            <a:off x="6299801" y="2092981"/>
            <a:ext cx="1805974" cy="69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分散処理しつつ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リクエストを渡す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841B310C-24D2-4D90-A47D-4CE28905D309}"/>
              </a:ext>
            </a:extLst>
          </p:cNvPr>
          <p:cNvSpPr/>
          <p:nvPr/>
        </p:nvSpPr>
        <p:spPr>
          <a:xfrm>
            <a:off x="8610600" y="2092981"/>
            <a:ext cx="1962599" cy="69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/>
              <a:t>ORM</a:t>
            </a:r>
            <a:r>
              <a:rPr kumimoji="1" lang="ja-JP" altLang="en-US" sz="1200" dirty="0"/>
              <a:t>経由でアクセス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（モデルマネージャ利用）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682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中神 徹也</dc:creator>
  <cp:lastModifiedBy>中神 徹也</cp:lastModifiedBy>
  <cp:revision>1</cp:revision>
  <dcterms:created xsi:type="dcterms:W3CDTF">2021-01-24T02:21:00Z</dcterms:created>
  <dcterms:modified xsi:type="dcterms:W3CDTF">2021-01-24T02:27:46Z</dcterms:modified>
</cp:coreProperties>
</file>