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C584E-9C49-4BD3-B6D5-A70BF388D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3BA5F2-C8DD-4BBF-8ECA-4B629A5E8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CFC1B-D6F7-4BE5-ACB8-8F74553E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908DDD-5F27-4483-9A56-6FD2ABD6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C97E9A-2885-41DE-B069-EDEE4BF3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1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FC275-18ED-4498-B8FC-745AD45A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CACED2-9D5F-4AD3-9E2C-B3ED95D9C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E7ED18-E5C4-4026-B993-68862600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CD19A0-C5E4-4AFD-A534-54BB210B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7E24B8-B551-4977-A4CB-B4531871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8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C9D0B7-31BA-45AD-B7FB-CEA7FA573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7B3263-429A-4CBE-AC5A-97006BA65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6B8B3-4A45-444C-B732-7108FA2D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4CC40-FA66-45BC-BB3D-32D4CF23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6BC828-BD69-4569-B204-8C83AF93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42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5D7175-9A4B-407F-BF7E-1CE55601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9A335E-3A19-41C9-8519-9767F92D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7D598-1E34-4A33-A9A8-1DEA76D4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3AD5FC-F263-4210-B72C-D8A56191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95F1A1-384D-470F-B848-8F47A50F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66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3E0931-9DA4-4FF2-BA6A-628A22A8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5E52EC-0906-4517-894A-A06CC29C7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FB04F6-5242-4722-84B6-E8AA401D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881CB6-475E-48F7-A0FB-1DE65101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2D160F-E236-4205-9B2B-DE41A6D0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2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ADC6E-FF38-4B88-95DB-2101E6E7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7EDAED-4403-4108-989F-58CB2E72A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047A44-5DE7-4FCB-A4EA-BBC795E12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A8C68-D9B5-4B18-8AFD-598644BE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D70471-BA70-4917-BF31-A99AB2D9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D784AC-BEBD-4416-95ED-F2EB14FD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5B3EA-E987-48A2-9AE7-36FFF215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F198AE-6E7A-4F56-AC22-4C5994BF6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FA6546-C2C3-4F7B-A3E0-A8EE89C5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900518-EEB9-4E3D-AF11-9679C9521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6BA3C9-77DC-4951-A6FD-15B32443F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30C9BD-D7DB-4B81-B40E-9849F2E0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26B601-ECF5-4F86-A9C7-5E2E523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B010D8-85BF-4DA3-8446-AB4B03C1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50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661D0-D212-439F-8E7F-5520DD78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B0BA39-FD4A-4735-A5B9-BC03A41F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68174E-ABC3-483C-8AFA-9A209E03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747008-F2C6-4365-B008-44199FAF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0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7E1202-35A2-4FE1-ABDA-9BDBC1D8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216CDB-C978-4F0F-AF54-0524751C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6AAAE9-D943-455E-9819-34020009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79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CF725-9E96-45FD-8029-613C907C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B6B03B-CB10-4612-BD9F-0AEFB164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C19287-EFBC-4511-9377-59AE6D2B6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AC6E51-CEF9-41C5-B50B-A15FCF16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1D05AD-99C6-44CA-9DB3-7D8091E3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EEDE1C-2EF9-4FEA-A89B-BE9F982D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63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8C6BC0-A27D-448D-AE69-49C84B03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E3BD3-5457-4AE7-8FBB-1804B77C7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27FC2C-A67F-469F-853A-5BA3A493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8D89BD-D463-445A-8256-B3A50BDC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5DF906-33F8-44B7-9205-C009B0D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23E759-0294-4765-AB7D-B9E24508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43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48763D-539C-40F2-B61D-D3FB267F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7C1807-C097-450F-BD4A-E972129B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6AAAE5-3630-4A71-A048-66E56DE62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D56D-5AD7-4A94-AA3B-195F10E9CA1E}" type="datetimeFigureOut">
              <a:rPr kumimoji="1" lang="ja-JP" altLang="en-US" smtClean="0"/>
              <a:t>2019/6/23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B1138-FDDA-40A9-86EF-F82A2D0AE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110C5F-B587-4575-A10E-0F965F2C2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8AC2-8018-4F3E-9259-16AC201CF0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9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A31AF191-15FB-4226-9E01-660F79CD33D4}"/>
              </a:ext>
            </a:extLst>
          </p:cNvPr>
          <p:cNvSpPr/>
          <p:nvPr/>
        </p:nvSpPr>
        <p:spPr>
          <a:xfrm>
            <a:off x="958362" y="1292470"/>
            <a:ext cx="316523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3986A70-6190-4223-AFA4-CCCFD2F764D4}"/>
              </a:ext>
            </a:extLst>
          </p:cNvPr>
          <p:cNvSpPr/>
          <p:nvPr/>
        </p:nvSpPr>
        <p:spPr>
          <a:xfrm>
            <a:off x="958361" y="2589335"/>
            <a:ext cx="316523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A3F813F-AA61-47BE-93DD-D0D510061CD2}"/>
              </a:ext>
            </a:extLst>
          </p:cNvPr>
          <p:cNvSpPr/>
          <p:nvPr/>
        </p:nvSpPr>
        <p:spPr>
          <a:xfrm>
            <a:off x="958360" y="3886200"/>
            <a:ext cx="316523" cy="316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5410AB30-3A93-4CDA-AB00-3574838711E4}"/>
              </a:ext>
            </a:extLst>
          </p:cNvPr>
          <p:cNvSpPr/>
          <p:nvPr/>
        </p:nvSpPr>
        <p:spPr>
          <a:xfrm>
            <a:off x="3414347" y="1128347"/>
            <a:ext cx="621323" cy="6213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4576EC3-8307-4AAF-9A62-D7A7B75CEB2C}"/>
              </a:ext>
            </a:extLst>
          </p:cNvPr>
          <p:cNvSpPr/>
          <p:nvPr/>
        </p:nvSpPr>
        <p:spPr>
          <a:xfrm>
            <a:off x="3414346" y="2425212"/>
            <a:ext cx="621323" cy="6213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1468E18-1C5A-444C-9DBF-BB254704A721}"/>
              </a:ext>
            </a:extLst>
          </p:cNvPr>
          <p:cNvSpPr/>
          <p:nvPr/>
        </p:nvSpPr>
        <p:spPr>
          <a:xfrm>
            <a:off x="3414345" y="3722077"/>
            <a:ext cx="621323" cy="621323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006D928-E6D6-475E-89B4-5BB998C30D17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1274885" y="1439009"/>
            <a:ext cx="2139462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4F89C7B-C877-4F0F-8928-F0D3B536EB0F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274884" y="1439009"/>
            <a:ext cx="2139463" cy="13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3201606-AEF6-41A0-8B57-50457826C5A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1274883" y="1439009"/>
            <a:ext cx="2139464" cy="260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4786ADC-78C6-436D-8DA3-99CFDB16BBF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274883" y="2735874"/>
            <a:ext cx="2139463" cy="13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6096E11-9DDA-4629-ABFF-F7508A4E0AE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274883" y="4032739"/>
            <a:ext cx="2139462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4CDE772-564E-43EA-B1A8-D00878DFF9B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274884" y="2747597"/>
            <a:ext cx="2139461" cy="128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5980B67-91F3-422D-B9FA-70EEC6CEFA70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1274885" y="1450732"/>
            <a:ext cx="2139460" cy="258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38DF681-37E7-4A84-8F27-51027F48247F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274885" y="1450732"/>
            <a:ext cx="2139461" cy="128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3AF7D15-2BA8-4691-A849-87BDFEB8535A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274884" y="2735874"/>
            <a:ext cx="2139462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99C4E8-9B97-48A3-8F3B-8A2EF1E3A728}"/>
              </a:ext>
            </a:extLst>
          </p:cNvPr>
          <p:cNvSpPr txBox="1"/>
          <p:nvPr/>
        </p:nvSpPr>
        <p:spPr>
          <a:xfrm>
            <a:off x="428452" y="112834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07D055D-27E7-47FE-8DEB-28D2AACEAD0D}"/>
              </a:ext>
            </a:extLst>
          </p:cNvPr>
          <p:cNvSpPr txBox="1"/>
          <p:nvPr/>
        </p:nvSpPr>
        <p:spPr>
          <a:xfrm>
            <a:off x="4110171" y="1128347"/>
            <a:ext cx="43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y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=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f 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(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0,0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+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0,1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+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0,2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2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)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F9C6553-FBEA-4FF3-81E5-BF5B9E803107}"/>
              </a:ext>
            </a:extLst>
          </p:cNvPr>
          <p:cNvSpPr txBox="1"/>
          <p:nvPr/>
        </p:nvSpPr>
        <p:spPr>
          <a:xfrm>
            <a:off x="448246" y="2523315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BB87CA7-B59B-4B61-B47C-A8C1E7903792}"/>
              </a:ext>
            </a:extLst>
          </p:cNvPr>
          <p:cNvSpPr txBox="1"/>
          <p:nvPr/>
        </p:nvSpPr>
        <p:spPr>
          <a:xfrm>
            <a:off x="448246" y="385542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2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37180F-76C8-4E1F-8552-5A31E26E8C6A}"/>
              </a:ext>
            </a:extLst>
          </p:cNvPr>
          <p:cNvSpPr txBox="1"/>
          <p:nvPr/>
        </p:nvSpPr>
        <p:spPr>
          <a:xfrm>
            <a:off x="1441941" y="1043239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0,0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ED3A064-7D4F-4257-9F15-14E89FD6D01A}"/>
              </a:ext>
            </a:extLst>
          </p:cNvPr>
          <p:cNvSpPr txBox="1"/>
          <p:nvPr/>
        </p:nvSpPr>
        <p:spPr>
          <a:xfrm>
            <a:off x="1142473" y="2053521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0,1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5DB389B-CA0B-4FC4-A419-AC07513E6F5E}"/>
              </a:ext>
            </a:extLst>
          </p:cNvPr>
          <p:cNvSpPr txBox="1"/>
          <p:nvPr/>
        </p:nvSpPr>
        <p:spPr>
          <a:xfrm>
            <a:off x="1089838" y="3216520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0,2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603D3D2-1167-4957-9F77-E8AB2D3302DB}"/>
              </a:ext>
            </a:extLst>
          </p:cNvPr>
          <p:cNvSpPr txBox="1"/>
          <p:nvPr/>
        </p:nvSpPr>
        <p:spPr>
          <a:xfrm>
            <a:off x="1758960" y="1441842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1,0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AA7489B-15DC-4C63-8959-A01E3D93FB21}"/>
              </a:ext>
            </a:extLst>
          </p:cNvPr>
          <p:cNvSpPr txBox="1"/>
          <p:nvPr/>
        </p:nvSpPr>
        <p:spPr>
          <a:xfrm>
            <a:off x="1569561" y="2422182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1,1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04C086-7D39-41E1-8887-85E96AD0B5B6}"/>
              </a:ext>
            </a:extLst>
          </p:cNvPr>
          <p:cNvSpPr txBox="1"/>
          <p:nvPr/>
        </p:nvSpPr>
        <p:spPr>
          <a:xfrm>
            <a:off x="1820831" y="3404261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1,2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80933CB-84D2-44C2-9547-C07696F451D3}"/>
              </a:ext>
            </a:extLst>
          </p:cNvPr>
          <p:cNvSpPr txBox="1"/>
          <p:nvPr/>
        </p:nvSpPr>
        <p:spPr>
          <a:xfrm>
            <a:off x="1062576" y="1635065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2,0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CE9D1FD-297D-4887-84B0-82B5B1393FFD}"/>
              </a:ext>
            </a:extLst>
          </p:cNvPr>
          <p:cNvSpPr txBox="1"/>
          <p:nvPr/>
        </p:nvSpPr>
        <p:spPr>
          <a:xfrm>
            <a:off x="1236983" y="2791064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2,1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EF01E18-F35E-4664-9FA1-AA9AA5F9F647}"/>
              </a:ext>
            </a:extLst>
          </p:cNvPr>
          <p:cNvSpPr txBox="1"/>
          <p:nvPr/>
        </p:nvSpPr>
        <p:spPr>
          <a:xfrm>
            <a:off x="1417000" y="3945066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2,2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A72A0C2-66E0-4F70-9478-8E5118C96336}"/>
              </a:ext>
            </a:extLst>
          </p:cNvPr>
          <p:cNvSpPr txBox="1"/>
          <p:nvPr/>
        </p:nvSpPr>
        <p:spPr>
          <a:xfrm>
            <a:off x="4110171" y="2406759"/>
            <a:ext cx="43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y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=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f 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(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1,0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+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1,1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+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lang="en-US" altLang="ja-JP" sz="1400" i="1" dirty="0">
                <a:latin typeface="Book Antiqua" panose="02040602050305030304" pitchFamily="18" charset="0"/>
              </a:rPr>
              <a:t>1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,2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2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)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E98074-0B9B-43CB-B13A-843552114BFB}"/>
              </a:ext>
            </a:extLst>
          </p:cNvPr>
          <p:cNvSpPr txBox="1"/>
          <p:nvPr/>
        </p:nvSpPr>
        <p:spPr>
          <a:xfrm>
            <a:off x="4110171" y="3702756"/>
            <a:ext cx="4336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y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2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=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f 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(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lang="en-US" altLang="ja-JP" sz="1400" i="1" dirty="0">
                <a:latin typeface="Book Antiqua" panose="02040602050305030304" pitchFamily="18" charset="0"/>
              </a:rPr>
              <a:t>2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,0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+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2,1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+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2,2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2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)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7B457D1-013C-4A1F-91C0-85894365F4E0}"/>
              </a:ext>
            </a:extLst>
          </p:cNvPr>
          <p:cNvSpPr txBox="1"/>
          <p:nvPr/>
        </p:nvSpPr>
        <p:spPr>
          <a:xfrm>
            <a:off x="4971817" y="4469536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Book Antiqua" panose="02040602050305030304" pitchFamily="18" charset="0"/>
              </a:rPr>
              <a:t>*</a:t>
            </a:r>
            <a:r>
              <a:rPr kumimoji="1" lang="en-US" altLang="ja-JP" dirty="0">
                <a:latin typeface="Book Antiqua" panose="02040602050305030304" pitchFamily="18" charset="0"/>
              </a:rPr>
              <a:t> </a:t>
            </a:r>
            <a:r>
              <a:rPr kumimoji="1" lang="en-US" altLang="ja-JP" i="1" dirty="0">
                <a:latin typeface="Book Antiqua" panose="02040602050305030304" pitchFamily="18" charset="0"/>
              </a:rPr>
              <a:t>f </a:t>
            </a:r>
            <a:r>
              <a:rPr kumimoji="1" lang="en-US" altLang="ja-JP" dirty="0">
                <a:latin typeface="Book Antiqua" panose="02040602050305030304" pitchFamily="18" charset="0"/>
              </a:rPr>
              <a:t>() is an activation function</a:t>
            </a:r>
            <a:endParaRPr kumimoji="1" lang="ja-JP" altLang="en-US" dirty="0">
              <a:latin typeface="Book Antiqua" panose="02040602050305030304" pitchFamily="18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653D859-B3EA-4F39-8FE7-B4F6C5CBA7AB}"/>
              </a:ext>
            </a:extLst>
          </p:cNvPr>
          <p:cNvSpPr/>
          <p:nvPr/>
        </p:nvSpPr>
        <p:spPr>
          <a:xfrm>
            <a:off x="397596" y="579594"/>
            <a:ext cx="3376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Book Antiqua" panose="02040602050305030304" pitchFamily="18" charset="0"/>
              </a:rPr>
              <a:t>Dense (Fully Connected)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344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1D590E6-DF6E-438A-80E7-E0F1308C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48457"/>
              </p:ext>
            </p:extLst>
          </p:nvPr>
        </p:nvGraphicFramePr>
        <p:xfrm>
          <a:off x="424918" y="713467"/>
          <a:ext cx="3239999" cy="3345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2857">
                  <a:extLst>
                    <a:ext uri="{9D8B030D-6E8A-4147-A177-3AD203B41FA5}">
                      <a16:colId xmlns:a16="http://schemas.microsoft.com/office/drawing/2014/main" val="2334806634"/>
                    </a:ext>
                  </a:extLst>
                </a:gridCol>
                <a:gridCol w="462857">
                  <a:extLst>
                    <a:ext uri="{9D8B030D-6E8A-4147-A177-3AD203B41FA5}">
                      <a16:colId xmlns:a16="http://schemas.microsoft.com/office/drawing/2014/main" val="3295520482"/>
                    </a:ext>
                  </a:extLst>
                </a:gridCol>
                <a:gridCol w="462857">
                  <a:extLst>
                    <a:ext uri="{9D8B030D-6E8A-4147-A177-3AD203B41FA5}">
                      <a16:colId xmlns:a16="http://schemas.microsoft.com/office/drawing/2014/main" val="4055634550"/>
                    </a:ext>
                  </a:extLst>
                </a:gridCol>
                <a:gridCol w="462857">
                  <a:extLst>
                    <a:ext uri="{9D8B030D-6E8A-4147-A177-3AD203B41FA5}">
                      <a16:colId xmlns:a16="http://schemas.microsoft.com/office/drawing/2014/main" val="2554756981"/>
                    </a:ext>
                  </a:extLst>
                </a:gridCol>
                <a:gridCol w="462857">
                  <a:extLst>
                    <a:ext uri="{9D8B030D-6E8A-4147-A177-3AD203B41FA5}">
                      <a16:colId xmlns:a16="http://schemas.microsoft.com/office/drawing/2014/main" val="163216842"/>
                    </a:ext>
                  </a:extLst>
                </a:gridCol>
                <a:gridCol w="462857">
                  <a:extLst>
                    <a:ext uri="{9D8B030D-6E8A-4147-A177-3AD203B41FA5}">
                      <a16:colId xmlns:a16="http://schemas.microsoft.com/office/drawing/2014/main" val="3307500967"/>
                    </a:ext>
                  </a:extLst>
                </a:gridCol>
                <a:gridCol w="462857">
                  <a:extLst>
                    <a:ext uri="{9D8B030D-6E8A-4147-A177-3AD203B41FA5}">
                      <a16:colId xmlns:a16="http://schemas.microsoft.com/office/drawing/2014/main" val="2518898456"/>
                    </a:ext>
                  </a:extLst>
                </a:gridCol>
              </a:tblGrid>
              <a:tr h="374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86921"/>
                  </a:ext>
                </a:extLst>
              </a:tr>
              <a:tr h="498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0,3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0,4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059777"/>
                  </a:ext>
                </a:extLst>
              </a:tr>
              <a:tr h="498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,3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,4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263276"/>
                  </a:ext>
                </a:extLst>
              </a:tr>
              <a:tr h="498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,3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,4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79997"/>
                  </a:ext>
                </a:extLst>
              </a:tr>
              <a:tr h="498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,3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,4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0675"/>
                  </a:ext>
                </a:extLst>
              </a:tr>
              <a:tr h="4983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4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4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4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4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,3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x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4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,4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053147"/>
                  </a:ext>
                </a:extLst>
              </a:tr>
              <a:tr h="3741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63027"/>
                  </a:ext>
                </a:extLst>
              </a:tr>
            </a:tbl>
          </a:graphicData>
        </a:graphic>
      </p:graphicFrame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6B67DB9E-C5F7-43D6-9700-E8BB7D3ED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24671"/>
              </p:ext>
            </p:extLst>
          </p:nvPr>
        </p:nvGraphicFramePr>
        <p:xfrm>
          <a:off x="4717863" y="1630067"/>
          <a:ext cx="1512000" cy="1512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2955204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556345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5475698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w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w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w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0597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w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w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w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2632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w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w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w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79997"/>
                  </a:ext>
                </a:extLst>
              </a:tr>
            </a:tbl>
          </a:graphicData>
        </a:graphic>
      </p:graphicFrame>
      <p:sp>
        <p:nvSpPr>
          <p:cNvPr id="3" name="フローチャート: 論理和 2">
            <a:extLst>
              <a:ext uri="{FF2B5EF4-FFF2-40B4-BE49-F238E27FC236}">
                <a16:creationId xmlns:a16="http://schemas.microsoft.com/office/drawing/2014/main" id="{B0D2D10F-3F2E-4190-AE90-3BAD9E0F1457}"/>
              </a:ext>
            </a:extLst>
          </p:cNvPr>
          <p:cNvSpPr/>
          <p:nvPr/>
        </p:nvSpPr>
        <p:spPr>
          <a:xfrm rot="2700000">
            <a:off x="4006663" y="2201340"/>
            <a:ext cx="369454" cy="369454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0B260D30-DCB9-4DE0-8A9C-B63759A59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90015"/>
              </p:ext>
            </p:extLst>
          </p:nvPr>
        </p:nvGraphicFramePr>
        <p:xfrm>
          <a:off x="7397172" y="1126067"/>
          <a:ext cx="2520000" cy="2520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29552048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556345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5475698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6321684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307500967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0,3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0,4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05977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,3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1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,4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2632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,3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2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,4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7999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,3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3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,4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206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4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,0</a:t>
                      </a:r>
                      <a:endParaRPr kumimoji="1" lang="ja-JP" altLang="en-US" sz="2800" b="0" dirty="0">
                        <a:latin typeface="Book Antiqua" panose="0204060205030503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4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,1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4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,2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4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,3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0" i="1" dirty="0">
                          <a:latin typeface="Book Antiqua" panose="02040602050305030304" pitchFamily="18" charset="0"/>
                        </a:rPr>
                        <a:t>y</a:t>
                      </a:r>
                      <a:r>
                        <a:rPr kumimoji="1" lang="en-US" altLang="ja-JP" sz="1400" b="0" i="1" dirty="0">
                          <a:latin typeface="Book Antiqua" panose="02040602050305030304" pitchFamily="18" charset="0"/>
                        </a:rPr>
                        <a:t>4</a:t>
                      </a:r>
                      <a:r>
                        <a:rPr kumimoji="1" lang="en-US" altLang="ja-JP" sz="1400" b="0" dirty="0">
                          <a:latin typeface="Book Antiqua" panose="02040602050305030304" pitchFamily="18" charset="0"/>
                        </a:rPr>
                        <a:t>,4</a:t>
                      </a:r>
                      <a:endParaRPr kumimoji="1" lang="ja-JP" altLang="en-US" sz="1400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053147"/>
                  </a:ext>
                </a:extLst>
              </a:tr>
            </a:tbl>
          </a:graphicData>
        </a:graphic>
      </p:graphicFrame>
      <p:sp>
        <p:nvSpPr>
          <p:cNvPr id="10" name="次の値と等しい 9">
            <a:extLst>
              <a:ext uri="{FF2B5EF4-FFF2-40B4-BE49-F238E27FC236}">
                <a16:creationId xmlns:a16="http://schemas.microsoft.com/office/drawing/2014/main" id="{862FC7A4-250B-4526-83C3-FF45B880FEBF}"/>
              </a:ext>
            </a:extLst>
          </p:cNvPr>
          <p:cNvSpPr/>
          <p:nvPr/>
        </p:nvSpPr>
        <p:spPr>
          <a:xfrm>
            <a:off x="6434826" y="2189020"/>
            <a:ext cx="738909" cy="48075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BB9C456-9E31-4A7F-A8AE-66565E0BA162}"/>
              </a:ext>
            </a:extLst>
          </p:cNvPr>
          <p:cNvSpPr txBox="1"/>
          <p:nvPr/>
        </p:nvSpPr>
        <p:spPr>
          <a:xfrm>
            <a:off x="1409169" y="4315235"/>
            <a:ext cx="4969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y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1,1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=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f 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(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0,0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0,0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+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0,1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0,1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+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0,2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0,2</a:t>
            </a:r>
          </a:p>
          <a:p>
            <a:r>
              <a:rPr lang="en-US" altLang="ja-JP" sz="2800" i="1" dirty="0">
                <a:latin typeface="Book Antiqua" panose="02040602050305030304" pitchFamily="18" charset="0"/>
              </a:rPr>
              <a:t>         + w</a:t>
            </a:r>
            <a:r>
              <a:rPr lang="en-US" altLang="ja-JP" sz="1400" dirty="0">
                <a:latin typeface="Book Antiqua" panose="02040602050305030304" pitchFamily="18" charset="0"/>
              </a:rPr>
              <a:t>1,0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dirty="0">
                <a:latin typeface="Book Antiqua" panose="02040602050305030304" pitchFamily="18" charset="0"/>
              </a:rPr>
              <a:t>1,0</a:t>
            </a:r>
            <a:r>
              <a:rPr lang="en-US" altLang="ja-JP" sz="2800" dirty="0">
                <a:latin typeface="Book Antiqua" panose="02040602050305030304" pitchFamily="18" charset="0"/>
              </a:rPr>
              <a:t> + </a:t>
            </a:r>
            <a:r>
              <a:rPr lang="en-US" altLang="ja-JP" sz="2800" i="1" dirty="0">
                <a:latin typeface="Book Antiqua" panose="02040602050305030304" pitchFamily="18" charset="0"/>
              </a:rPr>
              <a:t>w</a:t>
            </a:r>
            <a:r>
              <a:rPr lang="en-US" altLang="ja-JP" sz="1400" i="1" dirty="0">
                <a:latin typeface="Book Antiqua" panose="02040602050305030304" pitchFamily="18" charset="0"/>
              </a:rPr>
              <a:t>1</a:t>
            </a:r>
            <a:r>
              <a:rPr lang="en-US" altLang="ja-JP" sz="1400" dirty="0">
                <a:latin typeface="Book Antiqua" panose="02040602050305030304" pitchFamily="18" charset="0"/>
              </a:rPr>
              <a:t>,1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dirty="0">
                <a:latin typeface="Book Antiqua" panose="02040602050305030304" pitchFamily="18" charset="0"/>
              </a:rPr>
              <a:t>1,1</a:t>
            </a:r>
            <a:r>
              <a:rPr lang="en-US" altLang="ja-JP" sz="2800" dirty="0">
                <a:latin typeface="Book Antiqua" panose="02040602050305030304" pitchFamily="18" charset="0"/>
              </a:rPr>
              <a:t> + </a:t>
            </a:r>
            <a:r>
              <a:rPr lang="en-US" altLang="ja-JP" sz="2800" i="1" dirty="0">
                <a:latin typeface="Book Antiqua" panose="02040602050305030304" pitchFamily="18" charset="0"/>
              </a:rPr>
              <a:t>w</a:t>
            </a:r>
            <a:r>
              <a:rPr lang="en-US" altLang="ja-JP" sz="1400" dirty="0">
                <a:latin typeface="Book Antiqua" panose="02040602050305030304" pitchFamily="18" charset="0"/>
              </a:rPr>
              <a:t>1,2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dirty="0">
                <a:latin typeface="Book Antiqua" panose="02040602050305030304" pitchFamily="18" charset="0"/>
              </a:rPr>
              <a:t>1,2</a:t>
            </a:r>
          </a:p>
          <a:p>
            <a:r>
              <a:rPr lang="en-US" altLang="ja-JP" sz="2800" i="1" dirty="0">
                <a:latin typeface="Book Antiqua" panose="02040602050305030304" pitchFamily="18" charset="0"/>
              </a:rPr>
              <a:t>         + w</a:t>
            </a:r>
            <a:r>
              <a:rPr lang="en-US" altLang="ja-JP" sz="1400" dirty="0">
                <a:latin typeface="Book Antiqua" panose="02040602050305030304" pitchFamily="18" charset="0"/>
              </a:rPr>
              <a:t>2,0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dirty="0">
                <a:latin typeface="Book Antiqua" panose="02040602050305030304" pitchFamily="18" charset="0"/>
              </a:rPr>
              <a:t>2,0</a:t>
            </a:r>
            <a:r>
              <a:rPr lang="en-US" altLang="ja-JP" sz="2800" dirty="0">
                <a:latin typeface="Book Antiqua" panose="02040602050305030304" pitchFamily="18" charset="0"/>
              </a:rPr>
              <a:t> + </a:t>
            </a:r>
            <a:r>
              <a:rPr lang="en-US" altLang="ja-JP" sz="2800" i="1" dirty="0">
                <a:latin typeface="Book Antiqua" panose="02040602050305030304" pitchFamily="18" charset="0"/>
              </a:rPr>
              <a:t>w</a:t>
            </a:r>
            <a:r>
              <a:rPr lang="en-US" altLang="ja-JP" sz="1400" i="1" dirty="0">
                <a:latin typeface="Book Antiqua" panose="02040602050305030304" pitchFamily="18" charset="0"/>
              </a:rPr>
              <a:t>2</a:t>
            </a:r>
            <a:r>
              <a:rPr lang="en-US" altLang="ja-JP" sz="1400" dirty="0">
                <a:latin typeface="Book Antiqua" panose="02040602050305030304" pitchFamily="18" charset="0"/>
              </a:rPr>
              <a:t>,1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i="1" dirty="0">
                <a:latin typeface="Book Antiqua" panose="02040602050305030304" pitchFamily="18" charset="0"/>
              </a:rPr>
              <a:t>2</a:t>
            </a:r>
            <a:r>
              <a:rPr lang="en-US" altLang="ja-JP" sz="1400" dirty="0">
                <a:latin typeface="Book Antiqua" panose="02040602050305030304" pitchFamily="18" charset="0"/>
              </a:rPr>
              <a:t>,1</a:t>
            </a:r>
            <a:r>
              <a:rPr lang="en-US" altLang="ja-JP" sz="2800" dirty="0">
                <a:latin typeface="Book Antiqua" panose="02040602050305030304" pitchFamily="18" charset="0"/>
              </a:rPr>
              <a:t> + </a:t>
            </a:r>
            <a:r>
              <a:rPr lang="en-US" altLang="ja-JP" sz="2800" i="1" dirty="0">
                <a:latin typeface="Book Antiqua" panose="02040602050305030304" pitchFamily="18" charset="0"/>
              </a:rPr>
              <a:t>w</a:t>
            </a:r>
            <a:r>
              <a:rPr lang="en-US" altLang="ja-JP" sz="1400" dirty="0">
                <a:latin typeface="Book Antiqua" panose="02040602050305030304" pitchFamily="18" charset="0"/>
              </a:rPr>
              <a:t>2,2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dirty="0">
                <a:latin typeface="Book Antiqua" panose="02040602050305030304" pitchFamily="18" charset="0"/>
              </a:rPr>
              <a:t>2,2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)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EB2865E-4A19-44F0-8968-37D3EEDD2365}"/>
              </a:ext>
            </a:extLst>
          </p:cNvPr>
          <p:cNvSpPr txBox="1"/>
          <p:nvPr/>
        </p:nvSpPr>
        <p:spPr>
          <a:xfrm>
            <a:off x="6370191" y="4315234"/>
            <a:ext cx="49696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i="1" dirty="0">
                <a:latin typeface="Book Antiqua" panose="02040602050305030304" pitchFamily="18" charset="0"/>
              </a:rPr>
              <a:t>y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1,2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=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f 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(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0,0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</a:t>
            </a:r>
            <a:r>
              <a:rPr lang="en-US" altLang="ja-JP" sz="1400" dirty="0">
                <a:latin typeface="Book Antiqua" panose="02040602050305030304" pitchFamily="18" charset="0"/>
              </a:rPr>
              <a:t>1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+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0,1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0,2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 + 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0,2</a:t>
            </a:r>
            <a:r>
              <a:rPr kumimoji="1" lang="en-US" altLang="ja-JP" sz="2800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400" dirty="0">
                <a:latin typeface="Book Antiqua" panose="02040602050305030304" pitchFamily="18" charset="0"/>
              </a:rPr>
              <a:t>0,3</a:t>
            </a:r>
          </a:p>
          <a:p>
            <a:r>
              <a:rPr lang="en-US" altLang="ja-JP" sz="2800" i="1" dirty="0">
                <a:latin typeface="Book Antiqua" panose="02040602050305030304" pitchFamily="18" charset="0"/>
              </a:rPr>
              <a:t>         + w</a:t>
            </a:r>
            <a:r>
              <a:rPr lang="en-US" altLang="ja-JP" sz="1400" dirty="0">
                <a:latin typeface="Book Antiqua" panose="02040602050305030304" pitchFamily="18" charset="0"/>
              </a:rPr>
              <a:t>1,0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dirty="0">
                <a:latin typeface="Book Antiqua" panose="02040602050305030304" pitchFamily="18" charset="0"/>
              </a:rPr>
              <a:t>1,1</a:t>
            </a:r>
            <a:r>
              <a:rPr lang="en-US" altLang="ja-JP" sz="2800" dirty="0">
                <a:latin typeface="Book Antiqua" panose="02040602050305030304" pitchFamily="18" charset="0"/>
              </a:rPr>
              <a:t> + </a:t>
            </a:r>
            <a:r>
              <a:rPr lang="en-US" altLang="ja-JP" sz="2800" i="1" dirty="0">
                <a:latin typeface="Book Antiqua" panose="02040602050305030304" pitchFamily="18" charset="0"/>
              </a:rPr>
              <a:t>w</a:t>
            </a:r>
            <a:r>
              <a:rPr lang="en-US" altLang="ja-JP" sz="1400" i="1" dirty="0">
                <a:latin typeface="Book Antiqua" panose="02040602050305030304" pitchFamily="18" charset="0"/>
              </a:rPr>
              <a:t>1</a:t>
            </a:r>
            <a:r>
              <a:rPr lang="en-US" altLang="ja-JP" sz="1400" dirty="0">
                <a:latin typeface="Book Antiqua" panose="02040602050305030304" pitchFamily="18" charset="0"/>
              </a:rPr>
              <a:t>,1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dirty="0">
                <a:latin typeface="Book Antiqua" panose="02040602050305030304" pitchFamily="18" charset="0"/>
              </a:rPr>
              <a:t>1,2</a:t>
            </a:r>
            <a:r>
              <a:rPr lang="en-US" altLang="ja-JP" sz="2800" dirty="0">
                <a:latin typeface="Book Antiqua" panose="02040602050305030304" pitchFamily="18" charset="0"/>
              </a:rPr>
              <a:t> + </a:t>
            </a:r>
            <a:r>
              <a:rPr lang="en-US" altLang="ja-JP" sz="2800" i="1" dirty="0">
                <a:latin typeface="Book Antiqua" panose="02040602050305030304" pitchFamily="18" charset="0"/>
              </a:rPr>
              <a:t>w</a:t>
            </a:r>
            <a:r>
              <a:rPr lang="en-US" altLang="ja-JP" sz="1400" dirty="0">
                <a:latin typeface="Book Antiqua" panose="02040602050305030304" pitchFamily="18" charset="0"/>
              </a:rPr>
              <a:t>1,2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dirty="0">
                <a:latin typeface="Book Antiqua" panose="02040602050305030304" pitchFamily="18" charset="0"/>
              </a:rPr>
              <a:t>1,3</a:t>
            </a:r>
          </a:p>
          <a:p>
            <a:r>
              <a:rPr lang="en-US" altLang="ja-JP" sz="2800" i="1" dirty="0">
                <a:latin typeface="Book Antiqua" panose="02040602050305030304" pitchFamily="18" charset="0"/>
              </a:rPr>
              <a:t>         + w</a:t>
            </a:r>
            <a:r>
              <a:rPr lang="en-US" altLang="ja-JP" sz="1400" dirty="0">
                <a:latin typeface="Book Antiqua" panose="02040602050305030304" pitchFamily="18" charset="0"/>
              </a:rPr>
              <a:t>2,0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dirty="0">
                <a:latin typeface="Book Antiqua" panose="02040602050305030304" pitchFamily="18" charset="0"/>
              </a:rPr>
              <a:t>2,1</a:t>
            </a:r>
            <a:r>
              <a:rPr lang="en-US" altLang="ja-JP" sz="2800" dirty="0">
                <a:latin typeface="Book Antiqua" panose="02040602050305030304" pitchFamily="18" charset="0"/>
              </a:rPr>
              <a:t> + </a:t>
            </a:r>
            <a:r>
              <a:rPr lang="en-US" altLang="ja-JP" sz="2800" i="1" dirty="0">
                <a:latin typeface="Book Antiqua" panose="02040602050305030304" pitchFamily="18" charset="0"/>
              </a:rPr>
              <a:t>w</a:t>
            </a:r>
            <a:r>
              <a:rPr lang="en-US" altLang="ja-JP" sz="1400" i="1" dirty="0">
                <a:latin typeface="Book Antiqua" panose="02040602050305030304" pitchFamily="18" charset="0"/>
              </a:rPr>
              <a:t>2</a:t>
            </a:r>
            <a:r>
              <a:rPr lang="en-US" altLang="ja-JP" sz="1400" dirty="0">
                <a:latin typeface="Book Antiqua" panose="02040602050305030304" pitchFamily="18" charset="0"/>
              </a:rPr>
              <a:t>,1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i="1" dirty="0">
                <a:latin typeface="Book Antiqua" panose="02040602050305030304" pitchFamily="18" charset="0"/>
              </a:rPr>
              <a:t>2</a:t>
            </a:r>
            <a:r>
              <a:rPr lang="en-US" altLang="ja-JP" sz="1400" dirty="0">
                <a:latin typeface="Book Antiqua" panose="02040602050305030304" pitchFamily="18" charset="0"/>
              </a:rPr>
              <a:t>,2</a:t>
            </a:r>
            <a:r>
              <a:rPr lang="en-US" altLang="ja-JP" sz="2800" dirty="0">
                <a:latin typeface="Book Antiqua" panose="02040602050305030304" pitchFamily="18" charset="0"/>
              </a:rPr>
              <a:t> + </a:t>
            </a:r>
            <a:r>
              <a:rPr lang="en-US" altLang="ja-JP" sz="2800" i="1" dirty="0">
                <a:latin typeface="Book Antiqua" panose="02040602050305030304" pitchFamily="18" charset="0"/>
              </a:rPr>
              <a:t>w</a:t>
            </a:r>
            <a:r>
              <a:rPr lang="en-US" altLang="ja-JP" sz="1400" dirty="0">
                <a:latin typeface="Book Antiqua" panose="02040602050305030304" pitchFamily="18" charset="0"/>
              </a:rPr>
              <a:t>2,2</a:t>
            </a:r>
            <a:r>
              <a:rPr lang="en-US" altLang="ja-JP" sz="2800" i="1" dirty="0">
                <a:latin typeface="Book Antiqua" panose="02040602050305030304" pitchFamily="18" charset="0"/>
              </a:rPr>
              <a:t>x</a:t>
            </a:r>
            <a:r>
              <a:rPr lang="en-US" altLang="ja-JP" sz="1400" dirty="0">
                <a:latin typeface="Book Antiqua" panose="02040602050305030304" pitchFamily="18" charset="0"/>
              </a:rPr>
              <a:t>2,3</a:t>
            </a:r>
            <a:r>
              <a:rPr kumimoji="1" lang="en-US" altLang="ja-JP" sz="2800" dirty="0">
                <a:latin typeface="Book Antiqua" panose="02040602050305030304" pitchFamily="18" charset="0"/>
              </a:rPr>
              <a:t>)</a:t>
            </a:r>
            <a:endParaRPr kumimoji="1" lang="ja-JP" altLang="en-US" sz="2800" dirty="0">
              <a:latin typeface="Book Antiqua" panose="0204060205030503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2F3AC97-A65A-49DC-9908-7C1786996D3C}"/>
              </a:ext>
            </a:extLst>
          </p:cNvPr>
          <p:cNvSpPr/>
          <p:nvPr/>
        </p:nvSpPr>
        <p:spPr>
          <a:xfrm>
            <a:off x="4268883" y="667847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Book Antiqua" panose="02040602050305030304" pitchFamily="18" charset="0"/>
              </a:rPr>
              <a:t>padding</a:t>
            </a:r>
            <a:endParaRPr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61A2E7C-2DFF-4169-A37D-14E31A22536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519085" y="852513"/>
            <a:ext cx="749798" cy="553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75EF35B-27DA-4CAF-8B18-911DE8AEA52C}"/>
              </a:ext>
            </a:extLst>
          </p:cNvPr>
          <p:cNvSpPr/>
          <p:nvPr/>
        </p:nvSpPr>
        <p:spPr>
          <a:xfrm>
            <a:off x="356740" y="189979"/>
            <a:ext cx="3376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Book Antiqua" panose="02040602050305030304" pitchFamily="18" charset="0"/>
              </a:rPr>
              <a:t>Conv2D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194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D33E3FBD-908A-4333-B1CC-D02D7347DB66}"/>
              </a:ext>
            </a:extLst>
          </p:cNvPr>
          <p:cNvSpPr/>
          <p:nvPr/>
        </p:nvSpPr>
        <p:spPr>
          <a:xfrm>
            <a:off x="960582" y="227214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0,0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34EECEE-33E9-49EE-9E1F-09AF318EBA3A}"/>
              </a:ext>
            </a:extLst>
          </p:cNvPr>
          <p:cNvSpPr/>
          <p:nvPr/>
        </p:nvSpPr>
        <p:spPr>
          <a:xfrm>
            <a:off x="1500911" y="227214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0,1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86CACC0-4F54-4C6F-AEDD-445A4E67B2F1}"/>
              </a:ext>
            </a:extLst>
          </p:cNvPr>
          <p:cNvSpPr/>
          <p:nvPr/>
        </p:nvSpPr>
        <p:spPr>
          <a:xfrm>
            <a:off x="2041240" y="227214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0,2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D61EAF-3A70-42B6-B4F2-57FF46C2F154}"/>
              </a:ext>
            </a:extLst>
          </p:cNvPr>
          <p:cNvSpPr/>
          <p:nvPr/>
        </p:nvSpPr>
        <p:spPr>
          <a:xfrm>
            <a:off x="960582" y="282632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1,0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8F7F3F0-E35C-4B94-9A27-EBFE763E6DE1}"/>
              </a:ext>
            </a:extLst>
          </p:cNvPr>
          <p:cNvSpPr/>
          <p:nvPr/>
        </p:nvSpPr>
        <p:spPr>
          <a:xfrm>
            <a:off x="1500911" y="282632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1,1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074728F-D980-4FF6-9433-D5BA9F999E9C}"/>
              </a:ext>
            </a:extLst>
          </p:cNvPr>
          <p:cNvSpPr/>
          <p:nvPr/>
        </p:nvSpPr>
        <p:spPr>
          <a:xfrm>
            <a:off x="2041240" y="282632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1,2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BB606B4-18FC-4E91-8DBA-BA9B1840C8DB}"/>
              </a:ext>
            </a:extLst>
          </p:cNvPr>
          <p:cNvSpPr/>
          <p:nvPr/>
        </p:nvSpPr>
        <p:spPr>
          <a:xfrm>
            <a:off x="960582" y="3401290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2,0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A3A5F73-9476-4691-A26D-5649F9BD9006}"/>
              </a:ext>
            </a:extLst>
          </p:cNvPr>
          <p:cNvSpPr/>
          <p:nvPr/>
        </p:nvSpPr>
        <p:spPr>
          <a:xfrm>
            <a:off x="1500911" y="3401290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2,1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B5229752-862F-4EAF-9385-6C6296FB0EBD}"/>
              </a:ext>
            </a:extLst>
          </p:cNvPr>
          <p:cNvSpPr/>
          <p:nvPr/>
        </p:nvSpPr>
        <p:spPr>
          <a:xfrm>
            <a:off x="2041240" y="3401290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2,2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A41B2-D696-4392-B8C3-8E6FC271E836}"/>
              </a:ext>
            </a:extLst>
          </p:cNvPr>
          <p:cNvSpPr txBox="1"/>
          <p:nvPr/>
        </p:nvSpPr>
        <p:spPr>
          <a:xfrm>
            <a:off x="2724720" y="230909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Book Antiqua" panose="02040602050305030304" pitchFamily="18" charset="0"/>
              </a:rPr>
              <a:t>y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0</a:t>
            </a:r>
            <a:r>
              <a:rPr kumimoji="1" lang="en-US" altLang="ja-JP" dirty="0">
                <a:latin typeface="Book Antiqua" panose="02040602050305030304" pitchFamily="18" charset="0"/>
              </a:rPr>
              <a:t> = </a:t>
            </a:r>
            <a:r>
              <a:rPr kumimoji="1" lang="en-US" altLang="ja-JP" i="1" dirty="0">
                <a:latin typeface="Book Antiqua" panose="02040602050305030304" pitchFamily="18" charset="0"/>
              </a:rPr>
              <a:t>f </a:t>
            </a:r>
            <a:r>
              <a:rPr kumimoji="1" lang="en-US" altLang="ja-JP" dirty="0">
                <a:latin typeface="Book Antiqua" panose="02040602050305030304" pitchFamily="18" charset="0"/>
              </a:rPr>
              <a:t>(</a:t>
            </a:r>
            <a:r>
              <a:rPr kumimoji="1" lang="en-US" altLang="ja-JP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0,0</a:t>
            </a:r>
            <a:r>
              <a:rPr kumimoji="1" lang="en-US" altLang="ja-JP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0</a:t>
            </a:r>
            <a:r>
              <a:rPr kumimoji="1" lang="en-US" altLang="ja-JP" dirty="0">
                <a:latin typeface="Book Antiqua" panose="02040602050305030304" pitchFamily="18" charset="0"/>
              </a:rPr>
              <a:t> + </a:t>
            </a:r>
            <a:r>
              <a:rPr kumimoji="1" lang="en-US" altLang="ja-JP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0,1</a:t>
            </a:r>
            <a:r>
              <a:rPr kumimoji="1" lang="en-US" altLang="ja-JP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1</a:t>
            </a:r>
            <a:r>
              <a:rPr kumimoji="1" lang="en-US" altLang="ja-JP" dirty="0">
                <a:latin typeface="Book Antiqua" panose="02040602050305030304" pitchFamily="18" charset="0"/>
              </a:rPr>
              <a:t> + </a:t>
            </a:r>
            <a:r>
              <a:rPr kumimoji="1" lang="en-US" altLang="ja-JP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0,2</a:t>
            </a:r>
            <a:r>
              <a:rPr kumimoji="1" lang="en-US" altLang="ja-JP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2</a:t>
            </a:r>
            <a:r>
              <a:rPr kumimoji="1" lang="en-US" altLang="ja-JP" dirty="0">
                <a:latin typeface="Book Antiqua" panose="02040602050305030304" pitchFamily="18" charset="0"/>
              </a:rPr>
              <a:t>)</a:t>
            </a:r>
            <a:endParaRPr kumimoji="1" lang="ja-JP" altLang="en-US" dirty="0">
              <a:latin typeface="Book Antiqua" panose="02040602050305030304" pitchFamily="18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8A97B26-2FAB-420A-A81D-7A15BE044771}"/>
              </a:ext>
            </a:extLst>
          </p:cNvPr>
          <p:cNvSpPr txBox="1"/>
          <p:nvPr/>
        </p:nvSpPr>
        <p:spPr>
          <a:xfrm>
            <a:off x="2724719" y="2863270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Book Antiqua" panose="02040602050305030304" pitchFamily="18" charset="0"/>
              </a:rPr>
              <a:t>y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1</a:t>
            </a:r>
            <a:r>
              <a:rPr kumimoji="1" lang="en-US" altLang="ja-JP" dirty="0">
                <a:latin typeface="Book Antiqua" panose="02040602050305030304" pitchFamily="18" charset="0"/>
              </a:rPr>
              <a:t> = </a:t>
            </a:r>
            <a:r>
              <a:rPr kumimoji="1" lang="en-US" altLang="ja-JP" i="1" dirty="0">
                <a:latin typeface="Book Antiqua" panose="02040602050305030304" pitchFamily="18" charset="0"/>
              </a:rPr>
              <a:t>f </a:t>
            </a:r>
            <a:r>
              <a:rPr kumimoji="1" lang="en-US" altLang="ja-JP" dirty="0">
                <a:latin typeface="Book Antiqua" panose="02040602050305030304" pitchFamily="18" charset="0"/>
              </a:rPr>
              <a:t>(</a:t>
            </a:r>
            <a:r>
              <a:rPr kumimoji="1" lang="en-US" altLang="ja-JP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1,0</a:t>
            </a:r>
            <a:r>
              <a:rPr kumimoji="1" lang="en-US" altLang="ja-JP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0</a:t>
            </a:r>
            <a:r>
              <a:rPr kumimoji="1" lang="en-US" altLang="ja-JP" dirty="0">
                <a:latin typeface="Book Antiqua" panose="02040602050305030304" pitchFamily="18" charset="0"/>
              </a:rPr>
              <a:t> + </a:t>
            </a:r>
            <a:r>
              <a:rPr kumimoji="1" lang="en-US" altLang="ja-JP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1,1</a:t>
            </a:r>
            <a:r>
              <a:rPr kumimoji="1" lang="en-US" altLang="ja-JP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1</a:t>
            </a:r>
            <a:r>
              <a:rPr kumimoji="1" lang="en-US" altLang="ja-JP" dirty="0">
                <a:latin typeface="Book Antiqua" panose="02040602050305030304" pitchFamily="18" charset="0"/>
              </a:rPr>
              <a:t> + </a:t>
            </a:r>
            <a:r>
              <a:rPr kumimoji="1" lang="en-US" altLang="ja-JP" i="1" dirty="0">
                <a:latin typeface="Book Antiqua" panose="02040602050305030304" pitchFamily="18" charset="0"/>
              </a:rPr>
              <a:t>w</a:t>
            </a:r>
            <a:r>
              <a:rPr lang="en-US" altLang="ja-JP" sz="1050" i="1" dirty="0">
                <a:latin typeface="Book Antiqua" panose="02040602050305030304" pitchFamily="18" charset="0"/>
              </a:rPr>
              <a:t>1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,2</a:t>
            </a:r>
            <a:r>
              <a:rPr kumimoji="1" lang="en-US" altLang="ja-JP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2</a:t>
            </a:r>
            <a:r>
              <a:rPr kumimoji="1" lang="en-US" altLang="ja-JP" dirty="0">
                <a:latin typeface="Book Antiqua" panose="02040602050305030304" pitchFamily="18" charset="0"/>
              </a:rPr>
              <a:t>)</a:t>
            </a:r>
            <a:endParaRPr kumimoji="1" lang="ja-JP" altLang="en-US" dirty="0">
              <a:latin typeface="Book Antiqua" panose="0204060205030503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50E903F-DB54-458F-8476-9DB5764E2B5E}"/>
              </a:ext>
            </a:extLst>
          </p:cNvPr>
          <p:cNvSpPr txBox="1"/>
          <p:nvPr/>
        </p:nvSpPr>
        <p:spPr>
          <a:xfrm>
            <a:off x="2724719" y="3440666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Book Antiqua" panose="02040602050305030304" pitchFamily="18" charset="0"/>
              </a:rPr>
              <a:t>y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2</a:t>
            </a:r>
            <a:r>
              <a:rPr kumimoji="1" lang="en-US" altLang="ja-JP" dirty="0">
                <a:latin typeface="Book Antiqua" panose="02040602050305030304" pitchFamily="18" charset="0"/>
              </a:rPr>
              <a:t> = </a:t>
            </a:r>
            <a:r>
              <a:rPr kumimoji="1" lang="en-US" altLang="ja-JP" i="1" dirty="0">
                <a:latin typeface="Book Antiqua" panose="02040602050305030304" pitchFamily="18" charset="0"/>
              </a:rPr>
              <a:t>f </a:t>
            </a:r>
            <a:r>
              <a:rPr kumimoji="1" lang="en-US" altLang="ja-JP" dirty="0">
                <a:latin typeface="Book Antiqua" panose="02040602050305030304" pitchFamily="18" charset="0"/>
              </a:rPr>
              <a:t>(</a:t>
            </a:r>
            <a:r>
              <a:rPr kumimoji="1" lang="en-US" altLang="ja-JP" i="1" dirty="0">
                <a:latin typeface="Book Antiqua" panose="02040602050305030304" pitchFamily="18" charset="0"/>
              </a:rPr>
              <a:t>w</a:t>
            </a:r>
            <a:r>
              <a:rPr lang="en-US" altLang="ja-JP" sz="1050" i="1" dirty="0">
                <a:latin typeface="Book Antiqua" panose="02040602050305030304" pitchFamily="18" charset="0"/>
              </a:rPr>
              <a:t>2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,0</a:t>
            </a:r>
            <a:r>
              <a:rPr kumimoji="1" lang="en-US" altLang="ja-JP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0</a:t>
            </a:r>
            <a:r>
              <a:rPr kumimoji="1" lang="en-US" altLang="ja-JP" dirty="0">
                <a:latin typeface="Book Antiqua" panose="02040602050305030304" pitchFamily="18" charset="0"/>
              </a:rPr>
              <a:t> + </a:t>
            </a:r>
            <a:r>
              <a:rPr kumimoji="1" lang="en-US" altLang="ja-JP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2,1</a:t>
            </a:r>
            <a:r>
              <a:rPr kumimoji="1" lang="en-US" altLang="ja-JP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1</a:t>
            </a:r>
            <a:r>
              <a:rPr kumimoji="1" lang="en-US" altLang="ja-JP" dirty="0">
                <a:latin typeface="Book Antiqua" panose="02040602050305030304" pitchFamily="18" charset="0"/>
              </a:rPr>
              <a:t> + </a:t>
            </a:r>
            <a:r>
              <a:rPr kumimoji="1" lang="en-US" altLang="ja-JP" i="1" dirty="0">
                <a:latin typeface="Book Antiqua" panose="02040602050305030304" pitchFamily="18" charset="0"/>
              </a:rPr>
              <a:t>w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2,2</a:t>
            </a:r>
            <a:r>
              <a:rPr kumimoji="1" lang="en-US" altLang="ja-JP" i="1" dirty="0">
                <a:latin typeface="Book Antiqua" panose="02040602050305030304" pitchFamily="18" charset="0"/>
              </a:rPr>
              <a:t>x</a:t>
            </a:r>
            <a:r>
              <a:rPr kumimoji="1" lang="en-US" altLang="ja-JP" sz="1050" dirty="0">
                <a:latin typeface="Book Antiqua" panose="02040602050305030304" pitchFamily="18" charset="0"/>
              </a:rPr>
              <a:t>2</a:t>
            </a:r>
            <a:r>
              <a:rPr kumimoji="1" lang="en-US" altLang="ja-JP" dirty="0">
                <a:latin typeface="Book Antiqua" panose="02040602050305030304" pitchFamily="18" charset="0"/>
              </a:rPr>
              <a:t>)</a:t>
            </a:r>
            <a:endParaRPr kumimoji="1" lang="ja-JP" altLang="en-US" dirty="0">
              <a:latin typeface="Book Antiqua" panose="02040602050305030304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362F6F1-E30D-4B71-8866-CFBC6D3E9803}"/>
              </a:ext>
            </a:extLst>
          </p:cNvPr>
          <p:cNvSpPr/>
          <p:nvPr/>
        </p:nvSpPr>
        <p:spPr>
          <a:xfrm>
            <a:off x="942113" y="1687944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0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8DAB689-4614-40AF-B810-5C390E27D66F}"/>
              </a:ext>
            </a:extLst>
          </p:cNvPr>
          <p:cNvSpPr/>
          <p:nvPr/>
        </p:nvSpPr>
        <p:spPr>
          <a:xfrm>
            <a:off x="1459346" y="1189180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265C507-9369-40E5-A8CE-57E7FDF314C1}"/>
              </a:ext>
            </a:extLst>
          </p:cNvPr>
          <p:cNvSpPr/>
          <p:nvPr/>
        </p:nvSpPr>
        <p:spPr>
          <a:xfrm>
            <a:off x="2041240" y="690416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r>
              <a:rPr lang="en-US" altLang="ja-JP" sz="1050" dirty="0">
                <a:solidFill>
                  <a:schemeClr val="tx1"/>
                </a:solidFill>
                <a:latin typeface="Book Antiqua" panose="02040602050305030304" pitchFamily="18" charset="0"/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404E061C-9A6C-4A56-9896-FF7EA5A0BF78}"/>
              </a:ext>
            </a:extLst>
          </p:cNvPr>
          <p:cNvSpPr/>
          <p:nvPr/>
        </p:nvSpPr>
        <p:spPr>
          <a:xfrm>
            <a:off x="350982" y="2059709"/>
            <a:ext cx="31405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3BB693C-374D-4124-89D2-28636CB855B3}"/>
              </a:ext>
            </a:extLst>
          </p:cNvPr>
          <p:cNvSpPr txBox="1"/>
          <p:nvPr/>
        </p:nvSpPr>
        <p:spPr>
          <a:xfrm>
            <a:off x="1708728" y="4108118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ook Antiqua" panose="02040602050305030304" pitchFamily="18" charset="0"/>
              </a:rPr>
              <a:t>9x2</a:t>
            </a:r>
            <a:r>
              <a:rPr kumimoji="1" lang="ja-JP" altLang="en-US" dirty="0">
                <a:latin typeface="Book Antiqua" panose="02040602050305030304" pitchFamily="18" charset="0"/>
              </a:rPr>
              <a:t>回の積和演算 </a:t>
            </a:r>
            <a:r>
              <a:rPr kumimoji="1" lang="en-US" altLang="ja-JP" dirty="0">
                <a:latin typeface="Book Antiqua" panose="02040602050305030304" pitchFamily="18" charset="0"/>
              </a:rPr>
              <a:t>/ 5 cycle</a:t>
            </a:r>
            <a:endParaRPr kumimoji="1" lang="ja-JP" altLang="en-US" dirty="0">
              <a:latin typeface="Book Antiqua" panose="0204060205030503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57ADCB3-7624-49B1-8D71-046F324BF4F7}"/>
              </a:ext>
            </a:extLst>
          </p:cNvPr>
          <p:cNvSpPr/>
          <p:nvPr/>
        </p:nvSpPr>
        <p:spPr>
          <a:xfrm>
            <a:off x="353063" y="155296"/>
            <a:ext cx="3376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Book Antiqua" panose="02040602050305030304" pitchFamily="18" charset="0"/>
              </a:rPr>
              <a:t>Dense (Fully Connected)</a:t>
            </a:r>
            <a:endParaRPr lang="ja-JP" altLang="en-US" sz="20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D52F0AD-2F5E-4348-8437-38A6395DDA33}"/>
              </a:ext>
            </a:extLst>
          </p:cNvPr>
          <p:cNvSpPr/>
          <p:nvPr/>
        </p:nvSpPr>
        <p:spPr>
          <a:xfrm>
            <a:off x="6655940" y="155296"/>
            <a:ext cx="3376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Book Antiqua" panose="02040602050305030304" pitchFamily="18" charset="0"/>
              </a:rPr>
              <a:t>Conv2D</a:t>
            </a:r>
            <a:endParaRPr lang="ja-JP" altLang="en-US" sz="2000" dirty="0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CDAACB1C-2C45-43A5-9272-11E2E9BC0CBF}"/>
              </a:ext>
            </a:extLst>
          </p:cNvPr>
          <p:cNvSpPr/>
          <p:nvPr/>
        </p:nvSpPr>
        <p:spPr>
          <a:xfrm>
            <a:off x="7356764" y="3368970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D09D22A-427C-40A8-8E60-CE72C67E33D5}"/>
              </a:ext>
            </a:extLst>
          </p:cNvPr>
          <p:cNvSpPr/>
          <p:nvPr/>
        </p:nvSpPr>
        <p:spPr>
          <a:xfrm>
            <a:off x="7897093" y="3368970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50A8B198-7CC2-478E-BB82-D367A511C27D}"/>
              </a:ext>
            </a:extLst>
          </p:cNvPr>
          <p:cNvSpPr/>
          <p:nvPr/>
        </p:nvSpPr>
        <p:spPr>
          <a:xfrm>
            <a:off x="8437422" y="3368970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C2C5E5B-B346-4F7A-A6C7-E65F5B880ED8}"/>
              </a:ext>
            </a:extLst>
          </p:cNvPr>
          <p:cNvSpPr/>
          <p:nvPr/>
        </p:nvSpPr>
        <p:spPr>
          <a:xfrm>
            <a:off x="7356764" y="3923150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A20FEC26-0F30-4AC2-8C66-23160780882D}"/>
              </a:ext>
            </a:extLst>
          </p:cNvPr>
          <p:cNvSpPr/>
          <p:nvPr/>
        </p:nvSpPr>
        <p:spPr>
          <a:xfrm>
            <a:off x="7897093" y="3923150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BAD82EE2-5C18-48A9-BEF7-2C5AAD7DC9A4}"/>
              </a:ext>
            </a:extLst>
          </p:cNvPr>
          <p:cNvSpPr/>
          <p:nvPr/>
        </p:nvSpPr>
        <p:spPr>
          <a:xfrm>
            <a:off x="8437422" y="3923150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190BE8DB-C8CB-4ADB-A220-6D5FEAECA8B5}"/>
              </a:ext>
            </a:extLst>
          </p:cNvPr>
          <p:cNvSpPr/>
          <p:nvPr/>
        </p:nvSpPr>
        <p:spPr>
          <a:xfrm>
            <a:off x="7356764" y="449811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4C5F3F17-5890-4FAA-9064-142C6D2DC7D4}"/>
              </a:ext>
            </a:extLst>
          </p:cNvPr>
          <p:cNvSpPr/>
          <p:nvPr/>
        </p:nvSpPr>
        <p:spPr>
          <a:xfrm>
            <a:off x="7897093" y="449811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C25912A8-0EC0-4EFB-9E8D-6CF97AEBBA13}"/>
              </a:ext>
            </a:extLst>
          </p:cNvPr>
          <p:cNvSpPr/>
          <p:nvPr/>
        </p:nvSpPr>
        <p:spPr>
          <a:xfrm>
            <a:off x="8437422" y="4498115"/>
            <a:ext cx="498764" cy="4987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w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984062AE-18CF-4ADA-973A-E75451076D24}"/>
              </a:ext>
            </a:extLst>
          </p:cNvPr>
          <p:cNvSpPr/>
          <p:nvPr/>
        </p:nvSpPr>
        <p:spPr>
          <a:xfrm>
            <a:off x="7338295" y="2740888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F0D5755C-5528-4E6A-A83F-9E03E5B86F92}"/>
              </a:ext>
            </a:extLst>
          </p:cNvPr>
          <p:cNvSpPr/>
          <p:nvPr/>
        </p:nvSpPr>
        <p:spPr>
          <a:xfrm>
            <a:off x="7338295" y="2186708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45B158F-BF3A-43B6-AC8F-7A1FB5C094EF}"/>
              </a:ext>
            </a:extLst>
          </p:cNvPr>
          <p:cNvSpPr/>
          <p:nvPr/>
        </p:nvSpPr>
        <p:spPr>
          <a:xfrm>
            <a:off x="7885552" y="2186708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4B11657E-4706-4B7A-B21D-471F5D152BA3}"/>
              </a:ext>
            </a:extLst>
          </p:cNvPr>
          <p:cNvSpPr/>
          <p:nvPr/>
        </p:nvSpPr>
        <p:spPr>
          <a:xfrm>
            <a:off x="7338295" y="1640054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E9A599ED-A90C-442E-8944-1BE95CF00760}"/>
              </a:ext>
            </a:extLst>
          </p:cNvPr>
          <p:cNvSpPr/>
          <p:nvPr/>
        </p:nvSpPr>
        <p:spPr>
          <a:xfrm>
            <a:off x="7885552" y="1640054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1A40B3B2-75DB-403C-9052-28D99F05E1CD}"/>
              </a:ext>
            </a:extLst>
          </p:cNvPr>
          <p:cNvSpPr/>
          <p:nvPr/>
        </p:nvSpPr>
        <p:spPr>
          <a:xfrm>
            <a:off x="8432808" y="1640054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D2B06A0E-9379-4C30-843A-0EBC5B92FE12}"/>
              </a:ext>
            </a:extLst>
          </p:cNvPr>
          <p:cNvSpPr/>
          <p:nvPr/>
        </p:nvSpPr>
        <p:spPr>
          <a:xfrm>
            <a:off x="7338300" y="1093400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5AE2685E-8CF3-47E5-84D7-E846BA96ECB9}"/>
              </a:ext>
            </a:extLst>
          </p:cNvPr>
          <p:cNvSpPr/>
          <p:nvPr/>
        </p:nvSpPr>
        <p:spPr>
          <a:xfrm>
            <a:off x="7885557" y="1093400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90D0FB7C-6140-417A-9CC2-CF6B74F0670C}"/>
              </a:ext>
            </a:extLst>
          </p:cNvPr>
          <p:cNvSpPr/>
          <p:nvPr/>
        </p:nvSpPr>
        <p:spPr>
          <a:xfrm>
            <a:off x="8432813" y="1093400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4EAA2127-4FDF-4326-8850-71FBFEECCB40}"/>
              </a:ext>
            </a:extLst>
          </p:cNvPr>
          <p:cNvSpPr/>
          <p:nvPr/>
        </p:nvSpPr>
        <p:spPr>
          <a:xfrm>
            <a:off x="7338300" y="546746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3B295BD7-6620-4F01-9C51-C31C286EDEF9}"/>
              </a:ext>
            </a:extLst>
          </p:cNvPr>
          <p:cNvSpPr/>
          <p:nvPr/>
        </p:nvSpPr>
        <p:spPr>
          <a:xfrm>
            <a:off x="7885557" y="546746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D39801F2-F3BF-4D15-9C55-CAC25D375108}"/>
              </a:ext>
            </a:extLst>
          </p:cNvPr>
          <p:cNvSpPr/>
          <p:nvPr/>
        </p:nvSpPr>
        <p:spPr>
          <a:xfrm>
            <a:off x="8432813" y="546746"/>
            <a:ext cx="498764" cy="4987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i="1" dirty="0">
                <a:solidFill>
                  <a:schemeClr val="tx1"/>
                </a:solidFill>
                <a:latin typeface="Book Antiqua" panose="02040602050305030304" pitchFamily="18" charset="0"/>
              </a:rPr>
              <a:t>x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矢印: 下 87">
            <a:extLst>
              <a:ext uri="{FF2B5EF4-FFF2-40B4-BE49-F238E27FC236}">
                <a16:creationId xmlns:a16="http://schemas.microsoft.com/office/drawing/2014/main" id="{4501E8BC-45C1-41E5-B568-316A88AC37E8}"/>
              </a:ext>
            </a:extLst>
          </p:cNvPr>
          <p:cNvSpPr/>
          <p:nvPr/>
        </p:nvSpPr>
        <p:spPr>
          <a:xfrm>
            <a:off x="6892609" y="3082766"/>
            <a:ext cx="31405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AEEC068-0256-479F-8E45-CA20D2B90508}"/>
              </a:ext>
            </a:extLst>
          </p:cNvPr>
          <p:cNvSpPr txBox="1"/>
          <p:nvPr/>
        </p:nvSpPr>
        <p:spPr>
          <a:xfrm>
            <a:off x="7502334" y="5222565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Book Antiqua" panose="02040602050305030304" pitchFamily="18" charset="0"/>
              </a:rPr>
              <a:t>9x2</a:t>
            </a:r>
            <a:r>
              <a:rPr kumimoji="1" lang="ja-JP" altLang="en-US" dirty="0">
                <a:latin typeface="Book Antiqua" panose="02040602050305030304" pitchFamily="18" charset="0"/>
              </a:rPr>
              <a:t>回の積和演算 </a:t>
            </a:r>
            <a:r>
              <a:rPr kumimoji="1" lang="en-US" altLang="ja-JP">
                <a:latin typeface="Book Antiqua" panose="02040602050305030304" pitchFamily="18" charset="0"/>
              </a:rPr>
              <a:t>/ 1 </a:t>
            </a:r>
            <a:r>
              <a:rPr kumimoji="1" lang="en-US" altLang="ja-JP" dirty="0">
                <a:latin typeface="Book Antiqua" panose="02040602050305030304" pitchFamily="18" charset="0"/>
              </a:rPr>
              <a:t>cycle</a:t>
            </a:r>
            <a:endParaRPr kumimoji="1" lang="ja-JP" alt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2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ワイド画面</PresentationFormat>
  <Paragraphs>124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Book Antiqua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2019-06-23T09:18:56Z</dcterms:created>
  <dcterms:modified xsi:type="dcterms:W3CDTF">2019-06-23T09:21:03Z</dcterms:modified>
</cp:coreProperties>
</file>