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2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66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73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5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6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72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22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0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4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6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0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95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2016-04-10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1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120054" y="1193533"/>
            <a:ext cx="6455594" cy="2357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10034" y="436672"/>
            <a:ext cx="51449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Raspberry Pi 2 Model B</a:t>
            </a:r>
            <a:endParaRPr lang="en-CA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33979" y="3839308"/>
            <a:ext cx="1625400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Displays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073395" y="1839302"/>
            <a:ext cx="1616891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Input Devices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10800000">
            <a:off x="8030882" y="1970793"/>
            <a:ext cx="103562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72" name="Right Arrow 71"/>
          <p:cNvSpPr/>
          <p:nvPr/>
        </p:nvSpPr>
        <p:spPr>
          <a:xfrm rot="5400000">
            <a:off x="6365035" y="3066616"/>
            <a:ext cx="1189415" cy="355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6123012" y="1731090"/>
            <a:ext cx="1907870" cy="941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C++ (User land)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82533" y="2412699"/>
            <a:ext cx="1218108" cy="770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</a:rPr>
              <a:t>InputDeviceServer.so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645750" y="1655262"/>
            <a:ext cx="1062965" cy="10930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Python / html</a:t>
            </a:r>
          </a:p>
        </p:txBody>
      </p:sp>
      <p:cxnSp>
        <p:nvCxnSpPr>
          <p:cNvPr id="86" name="Straight Arrow Connector 85"/>
          <p:cNvCxnSpPr>
            <a:stCxn id="85" idx="3"/>
          </p:cNvCxnSpPr>
          <p:nvPr/>
        </p:nvCxnSpPr>
        <p:spPr>
          <a:xfrm>
            <a:off x="3708715" y="2201798"/>
            <a:ext cx="573818" cy="591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16368" y="2472511"/>
            <a:ext cx="669888" cy="991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66185" y="3591468"/>
            <a:ext cx="1230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Client Browser</a:t>
            </a:r>
            <a:endParaRPr lang="en-CA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Left-Right Arrow 50"/>
          <p:cNvSpPr/>
          <p:nvPr/>
        </p:nvSpPr>
        <p:spPr>
          <a:xfrm rot="9746536">
            <a:off x="1136698" y="2558049"/>
            <a:ext cx="1521377" cy="269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cxnSp>
        <p:nvCxnSpPr>
          <p:cNvPr id="53" name="Straight Arrow Connector 52"/>
          <p:cNvCxnSpPr>
            <a:stCxn id="78" idx="1"/>
          </p:cNvCxnSpPr>
          <p:nvPr/>
        </p:nvCxnSpPr>
        <p:spPr>
          <a:xfrm flipH="1">
            <a:off x="5500641" y="2201798"/>
            <a:ext cx="622371" cy="591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ular Callout 60"/>
          <p:cNvSpPr/>
          <p:nvPr/>
        </p:nvSpPr>
        <p:spPr>
          <a:xfrm>
            <a:off x="8829757" y="955617"/>
            <a:ext cx="2104166" cy="626546"/>
          </a:xfrm>
          <a:prstGeom prst="wedgeRectCallout">
            <a:avLst>
              <a:gd name="adj1" fmla="val -53436"/>
              <a:gd name="adj2" fmla="val 984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1. Get device information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8804682" y="3212762"/>
            <a:ext cx="2104166" cy="626546"/>
          </a:xfrm>
          <a:prstGeom prst="wedgeRectCallout">
            <a:avLst>
              <a:gd name="adj1" fmla="val -127084"/>
              <a:gd name="adj2" fmla="val -751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2. Display device information on LCD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2120054" y="3802056"/>
            <a:ext cx="2457905" cy="854335"/>
          </a:xfrm>
          <a:prstGeom prst="wedgeRectCallout">
            <a:avLst>
              <a:gd name="adj1" fmla="val -68934"/>
              <a:gd name="adj2" fmla="val -1519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3. Display device information on Web </a:t>
            </a:r>
            <a:r>
              <a:rPr lang="en-US" dirty="0" err="1">
                <a:solidFill>
                  <a:srgbClr val="FF0000"/>
                </a:solidFill>
              </a:rPr>
              <a:t>srever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51711" y="2598152"/>
            <a:ext cx="1001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generate</a:t>
            </a:r>
            <a:endParaRPr lang="en-CA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85469" y="2008034"/>
            <a:ext cx="1001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use</a:t>
            </a:r>
            <a:endParaRPr lang="en-CA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549400" y="990905"/>
            <a:ext cx="8072906" cy="4433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57354" y="5995940"/>
            <a:ext cx="1341119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Display</a:t>
            </a:r>
          </a:p>
          <a:p>
            <a:r>
              <a:rPr lang="en-CA" dirty="0">
                <a:solidFill>
                  <a:schemeClr val="tx1"/>
                </a:solidFill>
              </a:rPr>
              <a:t>LCD_ST7735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13365" y="294581"/>
            <a:ext cx="51449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Raspberry Pi 2 Model B</a:t>
            </a:r>
            <a:endParaRPr lang="en-CA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07925" y="6007728"/>
            <a:ext cx="1625400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Display</a:t>
            </a:r>
          </a:p>
          <a:p>
            <a:r>
              <a:rPr lang="en-CA" dirty="0">
                <a:solidFill>
                  <a:schemeClr val="tx1"/>
                </a:solidFill>
              </a:rPr>
              <a:t>OLED_SSD1306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0095512" y="4846765"/>
            <a:ext cx="758756" cy="358970"/>
          </a:xfrm>
          <a:prstGeom prst="wedgeRectCallout">
            <a:avLst>
              <a:gd name="adj1" fmla="val -69675"/>
              <a:gd name="adj2" fmla="val -12631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I2C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258459" y="2273943"/>
            <a:ext cx="1341119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Keys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10800000">
            <a:off x="9220200" y="2396638"/>
            <a:ext cx="102762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10258459" y="3191678"/>
            <a:ext cx="1341119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Rotary Encoder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10095511" y="1883691"/>
            <a:ext cx="758756" cy="299924"/>
          </a:xfrm>
          <a:prstGeom prst="wedgeRectCallout">
            <a:avLst>
              <a:gd name="adj1" fmla="val -61212"/>
              <a:gd name="adj2" fmla="val 846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GPIO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62713" y="4109414"/>
            <a:ext cx="1616891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Accelerometer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10800000">
            <a:off x="9220200" y="3318771"/>
            <a:ext cx="103562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70" name="Right Arrow 69"/>
          <p:cNvSpPr/>
          <p:nvPr/>
        </p:nvSpPr>
        <p:spPr>
          <a:xfrm rot="10800000">
            <a:off x="9220200" y="4240905"/>
            <a:ext cx="103562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71" name="Right Arrow 70"/>
          <p:cNvSpPr/>
          <p:nvPr/>
        </p:nvSpPr>
        <p:spPr>
          <a:xfrm rot="5400000">
            <a:off x="6854812" y="5339959"/>
            <a:ext cx="94620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72" name="Right Arrow 71"/>
          <p:cNvSpPr/>
          <p:nvPr/>
        </p:nvSpPr>
        <p:spPr>
          <a:xfrm rot="5400000">
            <a:off x="8441629" y="5345854"/>
            <a:ext cx="95799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73" name="Rectangular Callout 72"/>
          <p:cNvSpPr/>
          <p:nvPr/>
        </p:nvSpPr>
        <p:spPr>
          <a:xfrm>
            <a:off x="10166610" y="2729592"/>
            <a:ext cx="758756" cy="299924"/>
          </a:xfrm>
          <a:prstGeom prst="wedgeRectCallout">
            <a:avLst>
              <a:gd name="adj1" fmla="val -61212"/>
              <a:gd name="adj2" fmla="val 8465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GPIO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4" name="Rectangular Callout 73"/>
          <p:cNvSpPr/>
          <p:nvPr/>
        </p:nvSpPr>
        <p:spPr>
          <a:xfrm>
            <a:off x="9825690" y="5804531"/>
            <a:ext cx="758756" cy="358970"/>
          </a:xfrm>
          <a:prstGeom prst="wedgeRectCallout">
            <a:avLst>
              <a:gd name="adj1" fmla="val -128816"/>
              <a:gd name="adj2" fmla="val -6498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I2C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5" name="Rectangular Callout 74"/>
          <p:cNvSpPr/>
          <p:nvPr/>
        </p:nvSpPr>
        <p:spPr>
          <a:xfrm>
            <a:off x="7664079" y="5572285"/>
            <a:ext cx="758756" cy="358970"/>
          </a:xfrm>
          <a:prstGeom prst="wedgeRectCallout">
            <a:avLst>
              <a:gd name="adj1" fmla="val -85298"/>
              <a:gd name="adj2" fmla="val -1074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SPI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645498" y="2273942"/>
            <a:ext cx="2574702" cy="27757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Application.cpp</a:t>
            </a:r>
          </a:p>
          <a:p>
            <a:r>
              <a:rPr lang="en-US" dirty="0">
                <a:solidFill>
                  <a:schemeClr val="tx1"/>
                </a:solidFill>
              </a:rPr>
              <a:t>InputDevices.cpp</a:t>
            </a:r>
          </a:p>
          <a:p>
            <a:r>
              <a:rPr lang="en-US" dirty="0">
                <a:solidFill>
                  <a:schemeClr val="tx1"/>
                </a:solidFill>
              </a:rPr>
              <a:t>DriverXXX.cpp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96575" y="1496010"/>
            <a:ext cx="1272547" cy="387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main.cpp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77142" y="2565132"/>
            <a:ext cx="780678" cy="2204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PythonWrapper.cpp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7" idx="2"/>
            <a:endCxn id="76" idx="0"/>
          </p:cNvCxnSpPr>
          <p:nvPr/>
        </p:nvCxnSpPr>
        <p:spPr>
          <a:xfrm>
            <a:off x="7932849" y="1883691"/>
            <a:ext cx="0" cy="3902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3"/>
            <a:endCxn id="76" idx="1"/>
          </p:cNvCxnSpPr>
          <p:nvPr/>
        </p:nvCxnSpPr>
        <p:spPr>
          <a:xfrm flipV="1">
            <a:off x="6157820" y="3661841"/>
            <a:ext cx="487678" cy="57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78836" y="998573"/>
            <a:ext cx="0" cy="443370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330659" y="3962366"/>
            <a:ext cx="1218108" cy="770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</a:rPr>
              <a:t>InputDeviceServer.so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083879" y="1015193"/>
            <a:ext cx="2415060" cy="38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C++ (User land)</a:t>
            </a:r>
            <a:endParaRPr lang="en-CA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19344" y="1014721"/>
            <a:ext cx="1312014" cy="38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endParaRPr lang="en-CA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977004" y="3813411"/>
            <a:ext cx="1022108" cy="613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index.py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5" idx="3"/>
            <a:endCxn id="82" idx="1"/>
          </p:cNvCxnSpPr>
          <p:nvPr/>
        </p:nvCxnSpPr>
        <p:spPr>
          <a:xfrm>
            <a:off x="3999112" y="4120145"/>
            <a:ext cx="331547" cy="227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813586" y="2729592"/>
            <a:ext cx="1194800" cy="426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index.html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054576" y="4955594"/>
            <a:ext cx="705157" cy="42660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Flask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85" idx="2"/>
            <a:endCxn id="90" idx="0"/>
          </p:cNvCxnSpPr>
          <p:nvPr/>
        </p:nvCxnSpPr>
        <p:spPr>
          <a:xfrm flipH="1">
            <a:off x="3407155" y="4426879"/>
            <a:ext cx="80903" cy="528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119324" y="4361503"/>
            <a:ext cx="1004145" cy="42660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err="1">
                <a:solidFill>
                  <a:schemeClr val="tx1"/>
                </a:solidFill>
              </a:rPr>
              <a:t>wiringPi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34679" y="1847338"/>
            <a:ext cx="1483063" cy="42660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Boost.Python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endCxn id="96" idx="2"/>
          </p:cNvCxnSpPr>
          <p:nvPr/>
        </p:nvCxnSpPr>
        <p:spPr>
          <a:xfrm flipV="1">
            <a:off x="5720153" y="2273942"/>
            <a:ext cx="156058" cy="267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806810" y="1829006"/>
            <a:ext cx="1200688" cy="57893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AngularJS</a:t>
            </a:r>
          </a:p>
          <a:p>
            <a:r>
              <a:rPr lang="en-CA" dirty="0">
                <a:solidFill>
                  <a:schemeClr val="tx1"/>
                </a:solidFill>
              </a:rPr>
              <a:t>bootstrap</a:t>
            </a:r>
          </a:p>
        </p:txBody>
      </p:sp>
      <p:cxnSp>
        <p:nvCxnSpPr>
          <p:cNvPr id="101" name="Straight Arrow Connector 100"/>
          <p:cNvCxnSpPr>
            <a:stCxn id="89" idx="0"/>
            <a:endCxn id="100" idx="2"/>
          </p:cNvCxnSpPr>
          <p:nvPr/>
        </p:nvCxnSpPr>
        <p:spPr>
          <a:xfrm flipV="1">
            <a:off x="2410986" y="2407939"/>
            <a:ext cx="996168" cy="321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5" idx="0"/>
            <a:endCxn id="89" idx="2"/>
          </p:cNvCxnSpPr>
          <p:nvPr/>
        </p:nvCxnSpPr>
        <p:spPr>
          <a:xfrm flipH="1" flipV="1">
            <a:off x="2410986" y="3156197"/>
            <a:ext cx="1077072" cy="657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57327" y="4109414"/>
            <a:ext cx="669888" cy="991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3480" y="5168896"/>
            <a:ext cx="1230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Client Browser</a:t>
            </a:r>
            <a:endParaRPr lang="en-CA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4" name="Rectangular Callout 113"/>
          <p:cNvSpPr/>
          <p:nvPr/>
        </p:nvSpPr>
        <p:spPr>
          <a:xfrm>
            <a:off x="670982" y="3495044"/>
            <a:ext cx="768032" cy="333592"/>
          </a:xfrm>
          <a:prstGeom prst="wedgeRectCallout">
            <a:avLst>
              <a:gd name="adj1" fmla="val 42745"/>
              <a:gd name="adj2" fmla="val 16933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http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512385" y="5984016"/>
            <a:ext cx="960918" cy="62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20" name="Right Arrow 119"/>
          <p:cNvSpPr/>
          <p:nvPr/>
        </p:nvSpPr>
        <p:spPr>
          <a:xfrm rot="7615126">
            <a:off x="5752906" y="5337915"/>
            <a:ext cx="11703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121" name="Rectangular Callout 120"/>
          <p:cNvSpPr/>
          <p:nvPr/>
        </p:nvSpPr>
        <p:spPr>
          <a:xfrm>
            <a:off x="4538246" y="5804531"/>
            <a:ext cx="758756" cy="299924"/>
          </a:xfrm>
          <a:prstGeom prst="wedgeRectCallout">
            <a:avLst>
              <a:gd name="adj1" fmla="val 122905"/>
              <a:gd name="adj2" fmla="val -819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GPIO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2" name="Rectangular Callout 121"/>
          <p:cNvSpPr/>
          <p:nvPr/>
        </p:nvSpPr>
        <p:spPr>
          <a:xfrm>
            <a:off x="8997008" y="792484"/>
            <a:ext cx="2694965" cy="638447"/>
          </a:xfrm>
          <a:prstGeom prst="wedgeRectCallout">
            <a:avLst>
              <a:gd name="adj1" fmla="val -61212"/>
              <a:gd name="adj2" fmla="val 846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main is used when</a:t>
            </a:r>
          </a:p>
          <a:p>
            <a:r>
              <a:rPr lang="en-US" dirty="0">
                <a:solidFill>
                  <a:schemeClr val="tx1"/>
                </a:solidFill>
              </a:rPr>
              <a:t>running as C++ application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Left-Right Arrow 47"/>
          <p:cNvSpPr/>
          <p:nvPr/>
        </p:nvSpPr>
        <p:spPr>
          <a:xfrm rot="10243416">
            <a:off x="846555" y="4134258"/>
            <a:ext cx="2097904" cy="2706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3547540" y="2729592"/>
            <a:ext cx="1022108" cy="396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main.js</a:t>
            </a:r>
          </a:p>
        </p:txBody>
      </p:sp>
      <p:cxnSp>
        <p:nvCxnSpPr>
          <p:cNvPr id="63" name="Straight Arrow Connector 62"/>
          <p:cNvCxnSpPr>
            <a:stCxn id="53" idx="0"/>
            <a:endCxn id="100" idx="2"/>
          </p:cNvCxnSpPr>
          <p:nvPr/>
        </p:nvCxnSpPr>
        <p:spPr>
          <a:xfrm flipH="1" flipV="1">
            <a:off x="3407154" y="2407939"/>
            <a:ext cx="651440" cy="321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2"/>
            <a:endCxn id="85" idx="0"/>
          </p:cNvCxnSpPr>
          <p:nvPr/>
        </p:nvCxnSpPr>
        <p:spPr>
          <a:xfrm flipH="1">
            <a:off x="3488058" y="3126383"/>
            <a:ext cx="570536" cy="68702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99678" y="3211909"/>
            <a:ext cx="108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&lt;ajax&gt;</a:t>
            </a:r>
          </a:p>
          <a:p>
            <a:r>
              <a:rPr lang="en-CA" sz="1400" dirty="0"/>
              <a:t>http request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775772" y="3207757"/>
            <a:ext cx="676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render</a:t>
            </a:r>
          </a:p>
        </p:txBody>
      </p:sp>
      <p:cxnSp>
        <p:nvCxnSpPr>
          <p:cNvPr id="88" name="Straight Arrow Connector 87"/>
          <p:cNvCxnSpPr>
            <a:stCxn id="89" idx="3"/>
            <a:endCxn id="53" idx="1"/>
          </p:cNvCxnSpPr>
          <p:nvPr/>
        </p:nvCxnSpPr>
        <p:spPr>
          <a:xfrm flipV="1">
            <a:off x="3008386" y="2927988"/>
            <a:ext cx="539154" cy="14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9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>
          <a:xfrm>
            <a:off x="416138" y="239195"/>
            <a:ext cx="10515600" cy="839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Software Structure</a:t>
            </a:r>
            <a:endParaRPr lang="en-CA" sz="5400" dirty="0"/>
          </a:p>
        </p:txBody>
      </p:sp>
      <p:sp>
        <p:nvSpPr>
          <p:cNvPr id="84" name="Rectangle 83"/>
          <p:cNvSpPr/>
          <p:nvPr/>
        </p:nvSpPr>
        <p:spPr>
          <a:xfrm>
            <a:off x="3353987" y="5690104"/>
            <a:ext cx="2078861" cy="11069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 err="1">
                <a:solidFill>
                  <a:schemeClr val="tx1"/>
                </a:solidFill>
              </a:rPr>
              <a:t>DriverGPIO</a:t>
            </a:r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 - </a:t>
            </a:r>
            <a:r>
              <a:rPr lang="en-CA" sz="1600" dirty="0" err="1">
                <a:solidFill>
                  <a:schemeClr val="tx1"/>
                </a:solidFill>
              </a:rPr>
              <a:t>gpioPinMode</a:t>
            </a:r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 - </a:t>
            </a:r>
            <a:r>
              <a:rPr lang="en-CA" sz="1600" dirty="0" err="1">
                <a:solidFill>
                  <a:schemeClr val="tx1"/>
                </a:solidFill>
              </a:rPr>
              <a:t>gpioDigitalWrite</a:t>
            </a:r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 - etc.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200858" y="5687918"/>
            <a:ext cx="1981435" cy="11112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>
                <a:solidFill>
                  <a:schemeClr val="tx1"/>
                </a:solidFill>
              </a:rPr>
              <a:t>DriverI2C</a:t>
            </a:r>
          </a:p>
          <a:p>
            <a:r>
              <a:rPr lang="en-CA" sz="1600" dirty="0">
                <a:solidFill>
                  <a:schemeClr val="tx1"/>
                </a:solidFill>
              </a:rPr>
              <a:t> - i2cRead</a:t>
            </a:r>
          </a:p>
          <a:p>
            <a:r>
              <a:rPr lang="en-CA" sz="1600" dirty="0">
                <a:solidFill>
                  <a:schemeClr val="tx1"/>
                </a:solidFill>
              </a:rPr>
              <a:t> - i2cWrite</a:t>
            </a:r>
          </a:p>
          <a:p>
            <a:r>
              <a:rPr lang="en-CA" sz="1600" dirty="0">
                <a:solidFill>
                  <a:schemeClr val="tx1"/>
                </a:solidFill>
              </a:rPr>
              <a:t> - etc.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950303" y="5694011"/>
            <a:ext cx="1981435" cy="1099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 err="1">
                <a:solidFill>
                  <a:schemeClr val="tx1"/>
                </a:solidFill>
              </a:rPr>
              <a:t>DriverSPI</a:t>
            </a:r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 - </a:t>
            </a:r>
            <a:r>
              <a:rPr lang="en-CA" sz="1600" dirty="0" err="1">
                <a:solidFill>
                  <a:schemeClr val="tx1"/>
                </a:solidFill>
              </a:rPr>
              <a:t>spiSetupMode</a:t>
            </a:r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 - </a:t>
            </a:r>
            <a:r>
              <a:rPr lang="en-CA" sz="1600" dirty="0" err="1">
                <a:solidFill>
                  <a:schemeClr val="tx1"/>
                </a:solidFill>
              </a:rPr>
              <a:t>spiDataW</a:t>
            </a:r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 - etc.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476534" y="4598413"/>
            <a:ext cx="2078861" cy="542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>
                <a:solidFill>
                  <a:schemeClr val="tx1"/>
                </a:solidFill>
              </a:rPr>
              <a:t>DriverLcdST7735R</a:t>
            </a:r>
          </a:p>
          <a:p>
            <a:r>
              <a:rPr lang="en-CA" sz="1600" dirty="0">
                <a:solidFill>
                  <a:schemeClr val="tx1"/>
                </a:solidFill>
              </a:rPr>
              <a:t> - </a:t>
            </a:r>
            <a:r>
              <a:rPr lang="en-CA" sz="1600" dirty="0" err="1">
                <a:solidFill>
                  <a:schemeClr val="tx1"/>
                </a:solidFill>
              </a:rPr>
              <a:t>drawBuffer</a:t>
            </a:r>
            <a:r>
              <a:rPr lang="en-CA" sz="16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12200" y="4598412"/>
            <a:ext cx="2078861" cy="542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>
                <a:solidFill>
                  <a:schemeClr val="tx1"/>
                </a:solidFill>
              </a:rPr>
              <a:t>DriverOledSSD1306</a:t>
            </a:r>
          </a:p>
          <a:p>
            <a:r>
              <a:rPr lang="en-CA" sz="1600" dirty="0">
                <a:solidFill>
                  <a:schemeClr val="tx1"/>
                </a:solidFill>
              </a:rPr>
              <a:t> - </a:t>
            </a:r>
            <a:r>
              <a:rPr lang="en-CA" sz="1600" dirty="0" err="1">
                <a:solidFill>
                  <a:schemeClr val="tx1"/>
                </a:solidFill>
              </a:rPr>
              <a:t>drawBuffer</a:t>
            </a:r>
            <a:r>
              <a:rPr lang="en-CA" sz="16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194602" y="3432076"/>
            <a:ext cx="1693070" cy="10187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 err="1">
                <a:solidFill>
                  <a:schemeClr val="tx1"/>
                </a:solidFill>
              </a:rPr>
              <a:t>InputDevices</a:t>
            </a:r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 - start</a:t>
            </a:r>
          </a:p>
          <a:p>
            <a:r>
              <a:rPr lang="en-CA" sz="1600" dirty="0">
                <a:solidFill>
                  <a:schemeClr val="tx1"/>
                </a:solidFill>
              </a:rPr>
              <a:t> - </a:t>
            </a:r>
            <a:r>
              <a:rPr lang="en-CA" sz="1600" dirty="0" err="1">
                <a:solidFill>
                  <a:schemeClr val="tx1"/>
                </a:solidFill>
              </a:rPr>
              <a:t>getInputStatus</a:t>
            </a:r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 - etc.</a:t>
            </a:r>
          </a:p>
          <a:p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44722" y="3432076"/>
            <a:ext cx="1693070" cy="639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 err="1">
                <a:solidFill>
                  <a:schemeClr val="tx1"/>
                </a:solidFill>
              </a:rPr>
              <a:t>OutputTest</a:t>
            </a:r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- </a:t>
            </a:r>
            <a:r>
              <a:rPr lang="en-CA" sz="1600" dirty="0" err="1">
                <a:solidFill>
                  <a:schemeClr val="tx1"/>
                </a:solidFill>
              </a:rPr>
              <a:t>outputText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912200" y="2259799"/>
            <a:ext cx="1693070" cy="6002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>
                <a:solidFill>
                  <a:schemeClr val="tx1"/>
                </a:solidFill>
              </a:rPr>
              <a:t>Application</a:t>
            </a:r>
          </a:p>
          <a:p>
            <a:r>
              <a:rPr lang="en-CA" sz="1600" dirty="0">
                <a:solidFill>
                  <a:schemeClr val="tx1"/>
                </a:solidFill>
              </a:rPr>
              <a:t> - start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511561" y="1289078"/>
            <a:ext cx="964973" cy="446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231290" y="1364518"/>
            <a:ext cx="1656382" cy="446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 err="1">
                <a:solidFill>
                  <a:schemeClr val="tx1"/>
                </a:solidFill>
              </a:rPr>
              <a:t>PythonWrapper</a:t>
            </a:r>
            <a:endParaRPr lang="en-CA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97" idx="2"/>
            <a:endCxn id="96" idx="0"/>
          </p:cNvCxnSpPr>
          <p:nvPr/>
        </p:nvCxnSpPr>
        <p:spPr>
          <a:xfrm flipH="1">
            <a:off x="6758735" y="1736055"/>
            <a:ext cx="1235313" cy="52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2"/>
            <a:endCxn id="92" idx="0"/>
          </p:cNvCxnSpPr>
          <p:nvPr/>
        </p:nvCxnSpPr>
        <p:spPr>
          <a:xfrm>
            <a:off x="6758735" y="2860028"/>
            <a:ext cx="192896" cy="1738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6" idx="2"/>
            <a:endCxn id="90" idx="0"/>
          </p:cNvCxnSpPr>
          <p:nvPr/>
        </p:nvCxnSpPr>
        <p:spPr>
          <a:xfrm>
            <a:off x="6758735" y="2860028"/>
            <a:ext cx="2757230" cy="17383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0" idx="2"/>
            <a:endCxn id="89" idx="0"/>
          </p:cNvCxnSpPr>
          <p:nvPr/>
        </p:nvCxnSpPr>
        <p:spPr>
          <a:xfrm>
            <a:off x="9515965" y="5140706"/>
            <a:ext cx="425056" cy="553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0" idx="2"/>
            <a:endCxn id="84" idx="0"/>
          </p:cNvCxnSpPr>
          <p:nvPr/>
        </p:nvCxnSpPr>
        <p:spPr>
          <a:xfrm flipH="1">
            <a:off x="4393418" y="5140706"/>
            <a:ext cx="5122547" cy="549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2" idx="2"/>
            <a:endCxn id="87" idx="0"/>
          </p:cNvCxnSpPr>
          <p:nvPr/>
        </p:nvCxnSpPr>
        <p:spPr>
          <a:xfrm>
            <a:off x="6951631" y="5140705"/>
            <a:ext cx="239945" cy="547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3" idx="2"/>
            <a:endCxn id="87" idx="0"/>
          </p:cNvCxnSpPr>
          <p:nvPr/>
        </p:nvCxnSpPr>
        <p:spPr>
          <a:xfrm>
            <a:off x="4041137" y="4450819"/>
            <a:ext cx="3150439" cy="1237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3" idx="2"/>
            <a:endCxn id="84" idx="0"/>
          </p:cNvCxnSpPr>
          <p:nvPr/>
        </p:nvCxnSpPr>
        <p:spPr>
          <a:xfrm>
            <a:off x="4041137" y="4450819"/>
            <a:ext cx="352281" cy="1239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4" idx="2"/>
            <a:endCxn id="84" idx="0"/>
          </p:cNvCxnSpPr>
          <p:nvPr/>
        </p:nvCxnSpPr>
        <p:spPr>
          <a:xfrm>
            <a:off x="1991257" y="4071389"/>
            <a:ext cx="2402161" cy="1618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2"/>
            <a:endCxn id="94" idx="0"/>
          </p:cNvCxnSpPr>
          <p:nvPr/>
        </p:nvCxnSpPr>
        <p:spPr>
          <a:xfrm flipH="1">
            <a:off x="1991257" y="1811495"/>
            <a:ext cx="2068224" cy="1620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8" idx="2"/>
            <a:endCxn id="96" idx="0"/>
          </p:cNvCxnSpPr>
          <p:nvPr/>
        </p:nvCxnSpPr>
        <p:spPr>
          <a:xfrm>
            <a:off x="4059481" y="1811495"/>
            <a:ext cx="2699254" cy="448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8" idx="2"/>
            <a:endCxn id="93" idx="0"/>
          </p:cNvCxnSpPr>
          <p:nvPr/>
        </p:nvCxnSpPr>
        <p:spPr>
          <a:xfrm flipH="1">
            <a:off x="4041137" y="1811495"/>
            <a:ext cx="18344" cy="1620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6" idx="2"/>
            <a:endCxn id="93" idx="0"/>
          </p:cNvCxnSpPr>
          <p:nvPr/>
        </p:nvCxnSpPr>
        <p:spPr>
          <a:xfrm flipH="1">
            <a:off x="4041137" y="2860028"/>
            <a:ext cx="2717598" cy="57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Up-Down Arrow 123"/>
          <p:cNvSpPr/>
          <p:nvPr/>
        </p:nvSpPr>
        <p:spPr>
          <a:xfrm>
            <a:off x="81644" y="4610111"/>
            <a:ext cx="208200" cy="2247890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25" name="Up-Down Arrow 124"/>
          <p:cNvSpPr/>
          <p:nvPr/>
        </p:nvSpPr>
        <p:spPr>
          <a:xfrm>
            <a:off x="81643" y="3012380"/>
            <a:ext cx="234888" cy="1597730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26" name="Up-Down Arrow 125"/>
          <p:cNvSpPr/>
          <p:nvPr/>
        </p:nvSpPr>
        <p:spPr>
          <a:xfrm>
            <a:off x="79343" y="1273865"/>
            <a:ext cx="237188" cy="1738514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27" name="Rectangle 126"/>
          <p:cNvSpPr/>
          <p:nvPr/>
        </p:nvSpPr>
        <p:spPr>
          <a:xfrm>
            <a:off x="456973" y="1364518"/>
            <a:ext cx="923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App Layer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44772" y="3078545"/>
            <a:ext cx="969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Infra Layer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15417" y="4722114"/>
            <a:ext cx="13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Resource Layer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142" name="Rectangular Callout 141"/>
          <p:cNvSpPr/>
          <p:nvPr/>
        </p:nvSpPr>
        <p:spPr>
          <a:xfrm>
            <a:off x="8898658" y="693019"/>
            <a:ext cx="3102309" cy="511957"/>
          </a:xfrm>
          <a:prstGeom prst="wedgeRectCallout">
            <a:avLst>
              <a:gd name="adj1" fmla="val -59771"/>
              <a:gd name="adj2" fmla="val 891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main is used when running as C++ application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143" name="Rectangular Callout 142"/>
          <p:cNvSpPr/>
          <p:nvPr/>
        </p:nvSpPr>
        <p:spPr>
          <a:xfrm>
            <a:off x="5487012" y="1042693"/>
            <a:ext cx="1852762" cy="511957"/>
          </a:xfrm>
          <a:prstGeom prst="wedgeRectCallout">
            <a:avLst>
              <a:gd name="adj1" fmla="val -76915"/>
              <a:gd name="adj2" fmla="val 647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To create shared library for python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0773162" y="2328376"/>
            <a:ext cx="964973" cy="446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600" dirty="0" err="1">
                <a:solidFill>
                  <a:schemeClr val="tx1"/>
                </a:solidFill>
              </a:rPr>
              <a:t>Port.h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146" name="Rectangular Callout 145"/>
          <p:cNvSpPr/>
          <p:nvPr/>
        </p:nvSpPr>
        <p:spPr>
          <a:xfrm>
            <a:off x="860428" y="6109704"/>
            <a:ext cx="1922974" cy="511957"/>
          </a:xfrm>
          <a:prstGeom prst="wedgeRectCallout">
            <a:avLst>
              <a:gd name="adj1" fmla="val 67366"/>
              <a:gd name="adj2" fmla="val 2336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Basically wrappers of </a:t>
            </a:r>
            <a:r>
              <a:rPr lang="en-US" sz="1600" dirty="0" err="1">
                <a:solidFill>
                  <a:schemeClr val="tx1"/>
                </a:solidFill>
              </a:rPr>
              <a:t>wiringPi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147" name="Rectangular Callout 146"/>
          <p:cNvSpPr/>
          <p:nvPr/>
        </p:nvSpPr>
        <p:spPr>
          <a:xfrm>
            <a:off x="10101610" y="3313429"/>
            <a:ext cx="1660255" cy="556853"/>
          </a:xfrm>
          <a:prstGeom prst="wedgeRectCallout">
            <a:avLst>
              <a:gd name="adj1" fmla="val 12697"/>
              <a:gd name="adj2" fmla="val -11998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Port map for porting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1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650840" y="5149775"/>
            <a:ext cx="2286039" cy="16758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3847918" y="3495995"/>
            <a:ext cx="7922681" cy="24970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416138" y="239195"/>
            <a:ext cx="10515600" cy="839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5400" dirty="0"/>
              <a:t>Thread</a:t>
            </a:r>
          </a:p>
        </p:txBody>
      </p:sp>
      <p:cxnSp>
        <p:nvCxnSpPr>
          <p:cNvPr id="7" name="Straight Connector 6"/>
          <p:cNvCxnSpPr>
            <a:stCxn id="98" idx="2"/>
          </p:cNvCxnSpPr>
          <p:nvPr/>
        </p:nvCxnSpPr>
        <p:spPr>
          <a:xfrm>
            <a:off x="836719" y="1701799"/>
            <a:ext cx="0" cy="50292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30569" y="1701799"/>
            <a:ext cx="0" cy="50292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067026" y="1701799"/>
            <a:ext cx="0" cy="50292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08526" y="1701799"/>
            <a:ext cx="0" cy="50292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978384" y="1701799"/>
            <a:ext cx="0" cy="50292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6719" y="2338164"/>
            <a:ext cx="15938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430569" y="2663421"/>
            <a:ext cx="17882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18796" y="1700774"/>
            <a:ext cx="0" cy="502920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16138" y="1074031"/>
            <a:ext cx="841162" cy="627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762338" y="1074030"/>
            <a:ext cx="1336462" cy="88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&lt;&lt;thread&gt;&gt;</a:t>
            </a:r>
          </a:p>
          <a:p>
            <a:r>
              <a:rPr lang="en-CA" dirty="0">
                <a:solidFill>
                  <a:schemeClr val="tx1"/>
                </a:solidFill>
              </a:rPr>
              <a:t>Application.</a:t>
            </a:r>
          </a:p>
          <a:p>
            <a:r>
              <a:rPr lang="en-CA" dirty="0" err="1">
                <a:solidFill>
                  <a:schemeClr val="tx1"/>
                </a:solidFill>
              </a:rPr>
              <a:t>mainLoop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1214" y="1072153"/>
            <a:ext cx="1551625" cy="891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&lt;&lt;thread&gt;&gt;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InputDevices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r>
              <a:rPr lang="en-CA" dirty="0" err="1">
                <a:solidFill>
                  <a:schemeClr val="tx1"/>
                </a:solidFill>
              </a:rPr>
              <a:t>inputKeys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32714" y="1072152"/>
            <a:ext cx="1551625" cy="891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&lt;&lt;thread&gt;&gt;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InputDevices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r>
              <a:rPr lang="en-CA" dirty="0" err="1">
                <a:solidFill>
                  <a:schemeClr val="tx1"/>
                </a:solidFill>
              </a:rPr>
              <a:t>inputRotary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95359" y="1072151"/>
            <a:ext cx="1551625" cy="891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&lt;&lt;thread&gt;&gt;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InputDevices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r>
              <a:rPr lang="en-CA" dirty="0" err="1">
                <a:solidFill>
                  <a:schemeClr val="tx1"/>
                </a:solidFill>
              </a:rPr>
              <a:t>inputAccel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42984" y="1071128"/>
            <a:ext cx="1551625" cy="627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:</a:t>
            </a:r>
            <a:r>
              <a:rPr lang="en-CA" dirty="0" err="1">
                <a:solidFill>
                  <a:schemeClr val="tx1"/>
                </a:solidFill>
              </a:rPr>
              <a:t>InputDevices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9853" y="2030201"/>
            <a:ext cx="61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start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60578" y="2338164"/>
            <a:ext cx="61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start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18796" y="2798432"/>
            <a:ext cx="18482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18796" y="3056183"/>
            <a:ext cx="36897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18796" y="3276089"/>
            <a:ext cx="57523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48804" y="2478755"/>
            <a:ext cx="61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start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57578" y="2760262"/>
            <a:ext cx="61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7578" y="3018176"/>
            <a:ext cx="61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start</a:t>
            </a:r>
          </a:p>
        </p:txBody>
      </p:sp>
      <p:sp>
        <p:nvSpPr>
          <p:cNvPr id="13" name="Freeform 12"/>
          <p:cNvSpPr/>
          <p:nvPr/>
        </p:nvSpPr>
        <p:spPr>
          <a:xfrm>
            <a:off x="6060296" y="3669875"/>
            <a:ext cx="377609" cy="313873"/>
          </a:xfrm>
          <a:custGeom>
            <a:avLst/>
            <a:gdLst>
              <a:gd name="connsiteX0" fmla="*/ 0 w 377609"/>
              <a:gd name="connsiteY0" fmla="*/ 891 h 313873"/>
              <a:gd name="connsiteX1" fmla="*/ 49095 w 377609"/>
              <a:gd name="connsiteY1" fmla="*/ 7028 h 313873"/>
              <a:gd name="connsiteX2" fmla="*/ 362078 w 377609"/>
              <a:gd name="connsiteY2" fmla="*/ 289326 h 313873"/>
              <a:gd name="connsiteX3" fmla="*/ 355941 w 377609"/>
              <a:gd name="connsiteY3" fmla="*/ 313873 h 313873"/>
              <a:gd name="connsiteX4" fmla="*/ 276161 w 377609"/>
              <a:gd name="connsiteY4" fmla="*/ 307736 h 313873"/>
              <a:gd name="connsiteX5" fmla="*/ 257750 w 377609"/>
              <a:gd name="connsiteY5" fmla="*/ 295463 h 313873"/>
              <a:gd name="connsiteX6" fmla="*/ 36821 w 377609"/>
              <a:gd name="connsiteY6" fmla="*/ 295463 h 3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609" h="313873">
                <a:moveTo>
                  <a:pt x="0" y="891"/>
                </a:moveTo>
                <a:cubicBezTo>
                  <a:pt x="16365" y="2937"/>
                  <a:pt x="32612" y="6479"/>
                  <a:pt x="49095" y="7028"/>
                </a:cubicBezTo>
                <a:cubicBezTo>
                  <a:pt x="451830" y="20453"/>
                  <a:pt x="377887" y="-97977"/>
                  <a:pt x="362078" y="289326"/>
                </a:cubicBezTo>
                <a:cubicBezTo>
                  <a:pt x="361734" y="297753"/>
                  <a:pt x="357987" y="305691"/>
                  <a:pt x="355941" y="313873"/>
                </a:cubicBezTo>
                <a:cubicBezTo>
                  <a:pt x="329348" y="311827"/>
                  <a:pt x="302376" y="312651"/>
                  <a:pt x="276161" y="307736"/>
                </a:cubicBezTo>
                <a:cubicBezTo>
                  <a:pt x="268912" y="306377"/>
                  <a:pt x="265116" y="295841"/>
                  <a:pt x="257750" y="295463"/>
                </a:cubicBezTo>
                <a:cubicBezTo>
                  <a:pt x="184204" y="291692"/>
                  <a:pt x="110464" y="295463"/>
                  <a:pt x="36821" y="29546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reeform 37"/>
          <p:cNvSpPr/>
          <p:nvPr/>
        </p:nvSpPr>
        <p:spPr>
          <a:xfrm>
            <a:off x="6054159" y="4194517"/>
            <a:ext cx="377609" cy="313873"/>
          </a:xfrm>
          <a:custGeom>
            <a:avLst/>
            <a:gdLst>
              <a:gd name="connsiteX0" fmla="*/ 0 w 377609"/>
              <a:gd name="connsiteY0" fmla="*/ 891 h 313873"/>
              <a:gd name="connsiteX1" fmla="*/ 49095 w 377609"/>
              <a:gd name="connsiteY1" fmla="*/ 7028 h 313873"/>
              <a:gd name="connsiteX2" fmla="*/ 362078 w 377609"/>
              <a:gd name="connsiteY2" fmla="*/ 289326 h 313873"/>
              <a:gd name="connsiteX3" fmla="*/ 355941 w 377609"/>
              <a:gd name="connsiteY3" fmla="*/ 313873 h 313873"/>
              <a:gd name="connsiteX4" fmla="*/ 276161 w 377609"/>
              <a:gd name="connsiteY4" fmla="*/ 307736 h 313873"/>
              <a:gd name="connsiteX5" fmla="*/ 257750 w 377609"/>
              <a:gd name="connsiteY5" fmla="*/ 295463 h 313873"/>
              <a:gd name="connsiteX6" fmla="*/ 36821 w 377609"/>
              <a:gd name="connsiteY6" fmla="*/ 295463 h 3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609" h="313873">
                <a:moveTo>
                  <a:pt x="0" y="891"/>
                </a:moveTo>
                <a:cubicBezTo>
                  <a:pt x="16365" y="2937"/>
                  <a:pt x="32612" y="6479"/>
                  <a:pt x="49095" y="7028"/>
                </a:cubicBezTo>
                <a:cubicBezTo>
                  <a:pt x="451830" y="20453"/>
                  <a:pt x="377887" y="-97977"/>
                  <a:pt x="362078" y="289326"/>
                </a:cubicBezTo>
                <a:cubicBezTo>
                  <a:pt x="361734" y="297753"/>
                  <a:pt x="357987" y="305691"/>
                  <a:pt x="355941" y="313873"/>
                </a:cubicBezTo>
                <a:cubicBezTo>
                  <a:pt x="329348" y="311827"/>
                  <a:pt x="302376" y="312651"/>
                  <a:pt x="276161" y="307736"/>
                </a:cubicBezTo>
                <a:cubicBezTo>
                  <a:pt x="268912" y="306377"/>
                  <a:pt x="265116" y="295841"/>
                  <a:pt x="257750" y="295463"/>
                </a:cubicBezTo>
                <a:cubicBezTo>
                  <a:pt x="184204" y="291692"/>
                  <a:pt x="110464" y="295463"/>
                  <a:pt x="36821" y="29546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6355692" y="419451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Check Input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31681" y="4663030"/>
            <a:ext cx="18286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7920800" y="3694394"/>
            <a:ext cx="377609" cy="313873"/>
          </a:xfrm>
          <a:custGeom>
            <a:avLst/>
            <a:gdLst>
              <a:gd name="connsiteX0" fmla="*/ 0 w 377609"/>
              <a:gd name="connsiteY0" fmla="*/ 891 h 313873"/>
              <a:gd name="connsiteX1" fmla="*/ 49095 w 377609"/>
              <a:gd name="connsiteY1" fmla="*/ 7028 h 313873"/>
              <a:gd name="connsiteX2" fmla="*/ 362078 w 377609"/>
              <a:gd name="connsiteY2" fmla="*/ 289326 h 313873"/>
              <a:gd name="connsiteX3" fmla="*/ 355941 w 377609"/>
              <a:gd name="connsiteY3" fmla="*/ 313873 h 313873"/>
              <a:gd name="connsiteX4" fmla="*/ 276161 w 377609"/>
              <a:gd name="connsiteY4" fmla="*/ 307736 h 313873"/>
              <a:gd name="connsiteX5" fmla="*/ 257750 w 377609"/>
              <a:gd name="connsiteY5" fmla="*/ 295463 h 313873"/>
              <a:gd name="connsiteX6" fmla="*/ 36821 w 377609"/>
              <a:gd name="connsiteY6" fmla="*/ 295463 h 3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609" h="313873">
                <a:moveTo>
                  <a:pt x="0" y="891"/>
                </a:moveTo>
                <a:cubicBezTo>
                  <a:pt x="16365" y="2937"/>
                  <a:pt x="32612" y="6479"/>
                  <a:pt x="49095" y="7028"/>
                </a:cubicBezTo>
                <a:cubicBezTo>
                  <a:pt x="451830" y="20453"/>
                  <a:pt x="377887" y="-97977"/>
                  <a:pt x="362078" y="289326"/>
                </a:cubicBezTo>
                <a:cubicBezTo>
                  <a:pt x="361734" y="297753"/>
                  <a:pt x="357987" y="305691"/>
                  <a:pt x="355941" y="313873"/>
                </a:cubicBezTo>
                <a:cubicBezTo>
                  <a:pt x="329348" y="311827"/>
                  <a:pt x="302376" y="312651"/>
                  <a:pt x="276161" y="307736"/>
                </a:cubicBezTo>
                <a:cubicBezTo>
                  <a:pt x="268912" y="306377"/>
                  <a:pt x="265116" y="295841"/>
                  <a:pt x="257750" y="295463"/>
                </a:cubicBezTo>
                <a:cubicBezTo>
                  <a:pt x="184204" y="291692"/>
                  <a:pt x="110464" y="295463"/>
                  <a:pt x="36821" y="29546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 45"/>
          <p:cNvSpPr/>
          <p:nvPr/>
        </p:nvSpPr>
        <p:spPr>
          <a:xfrm>
            <a:off x="7914663" y="4219036"/>
            <a:ext cx="377609" cy="313873"/>
          </a:xfrm>
          <a:custGeom>
            <a:avLst/>
            <a:gdLst>
              <a:gd name="connsiteX0" fmla="*/ 0 w 377609"/>
              <a:gd name="connsiteY0" fmla="*/ 891 h 313873"/>
              <a:gd name="connsiteX1" fmla="*/ 49095 w 377609"/>
              <a:gd name="connsiteY1" fmla="*/ 7028 h 313873"/>
              <a:gd name="connsiteX2" fmla="*/ 362078 w 377609"/>
              <a:gd name="connsiteY2" fmla="*/ 289326 h 313873"/>
              <a:gd name="connsiteX3" fmla="*/ 355941 w 377609"/>
              <a:gd name="connsiteY3" fmla="*/ 313873 h 313873"/>
              <a:gd name="connsiteX4" fmla="*/ 276161 w 377609"/>
              <a:gd name="connsiteY4" fmla="*/ 307736 h 313873"/>
              <a:gd name="connsiteX5" fmla="*/ 257750 w 377609"/>
              <a:gd name="connsiteY5" fmla="*/ 295463 h 313873"/>
              <a:gd name="connsiteX6" fmla="*/ 36821 w 377609"/>
              <a:gd name="connsiteY6" fmla="*/ 295463 h 3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609" h="313873">
                <a:moveTo>
                  <a:pt x="0" y="891"/>
                </a:moveTo>
                <a:cubicBezTo>
                  <a:pt x="16365" y="2937"/>
                  <a:pt x="32612" y="6479"/>
                  <a:pt x="49095" y="7028"/>
                </a:cubicBezTo>
                <a:cubicBezTo>
                  <a:pt x="451830" y="20453"/>
                  <a:pt x="377887" y="-97977"/>
                  <a:pt x="362078" y="289326"/>
                </a:cubicBezTo>
                <a:cubicBezTo>
                  <a:pt x="361734" y="297753"/>
                  <a:pt x="357987" y="305691"/>
                  <a:pt x="355941" y="313873"/>
                </a:cubicBezTo>
                <a:cubicBezTo>
                  <a:pt x="329348" y="311827"/>
                  <a:pt x="302376" y="312651"/>
                  <a:pt x="276161" y="307736"/>
                </a:cubicBezTo>
                <a:cubicBezTo>
                  <a:pt x="268912" y="306377"/>
                  <a:pt x="265116" y="295841"/>
                  <a:pt x="257750" y="295463"/>
                </a:cubicBezTo>
                <a:cubicBezTo>
                  <a:pt x="184204" y="291692"/>
                  <a:pt x="110464" y="295463"/>
                  <a:pt x="36821" y="29546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8216196" y="421903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Check Input</a:t>
            </a:r>
          </a:p>
        </p:txBody>
      </p:sp>
      <p:sp>
        <p:nvSpPr>
          <p:cNvPr id="52" name="Freeform 51"/>
          <p:cNvSpPr/>
          <p:nvPr/>
        </p:nvSpPr>
        <p:spPr>
          <a:xfrm>
            <a:off x="9971171" y="3694394"/>
            <a:ext cx="377609" cy="313873"/>
          </a:xfrm>
          <a:custGeom>
            <a:avLst/>
            <a:gdLst>
              <a:gd name="connsiteX0" fmla="*/ 0 w 377609"/>
              <a:gd name="connsiteY0" fmla="*/ 891 h 313873"/>
              <a:gd name="connsiteX1" fmla="*/ 49095 w 377609"/>
              <a:gd name="connsiteY1" fmla="*/ 7028 h 313873"/>
              <a:gd name="connsiteX2" fmla="*/ 362078 w 377609"/>
              <a:gd name="connsiteY2" fmla="*/ 289326 h 313873"/>
              <a:gd name="connsiteX3" fmla="*/ 355941 w 377609"/>
              <a:gd name="connsiteY3" fmla="*/ 313873 h 313873"/>
              <a:gd name="connsiteX4" fmla="*/ 276161 w 377609"/>
              <a:gd name="connsiteY4" fmla="*/ 307736 h 313873"/>
              <a:gd name="connsiteX5" fmla="*/ 257750 w 377609"/>
              <a:gd name="connsiteY5" fmla="*/ 295463 h 313873"/>
              <a:gd name="connsiteX6" fmla="*/ 36821 w 377609"/>
              <a:gd name="connsiteY6" fmla="*/ 295463 h 3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609" h="313873">
                <a:moveTo>
                  <a:pt x="0" y="891"/>
                </a:moveTo>
                <a:cubicBezTo>
                  <a:pt x="16365" y="2937"/>
                  <a:pt x="32612" y="6479"/>
                  <a:pt x="49095" y="7028"/>
                </a:cubicBezTo>
                <a:cubicBezTo>
                  <a:pt x="451830" y="20453"/>
                  <a:pt x="377887" y="-97977"/>
                  <a:pt x="362078" y="289326"/>
                </a:cubicBezTo>
                <a:cubicBezTo>
                  <a:pt x="361734" y="297753"/>
                  <a:pt x="357987" y="305691"/>
                  <a:pt x="355941" y="313873"/>
                </a:cubicBezTo>
                <a:cubicBezTo>
                  <a:pt x="329348" y="311827"/>
                  <a:pt x="302376" y="312651"/>
                  <a:pt x="276161" y="307736"/>
                </a:cubicBezTo>
                <a:cubicBezTo>
                  <a:pt x="268912" y="306377"/>
                  <a:pt x="265116" y="295841"/>
                  <a:pt x="257750" y="295463"/>
                </a:cubicBezTo>
                <a:cubicBezTo>
                  <a:pt x="184204" y="291692"/>
                  <a:pt x="110464" y="295463"/>
                  <a:pt x="36821" y="29546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Freeform 52"/>
          <p:cNvSpPr/>
          <p:nvPr/>
        </p:nvSpPr>
        <p:spPr>
          <a:xfrm>
            <a:off x="9965034" y="4219036"/>
            <a:ext cx="377609" cy="313873"/>
          </a:xfrm>
          <a:custGeom>
            <a:avLst/>
            <a:gdLst>
              <a:gd name="connsiteX0" fmla="*/ 0 w 377609"/>
              <a:gd name="connsiteY0" fmla="*/ 891 h 313873"/>
              <a:gd name="connsiteX1" fmla="*/ 49095 w 377609"/>
              <a:gd name="connsiteY1" fmla="*/ 7028 h 313873"/>
              <a:gd name="connsiteX2" fmla="*/ 362078 w 377609"/>
              <a:gd name="connsiteY2" fmla="*/ 289326 h 313873"/>
              <a:gd name="connsiteX3" fmla="*/ 355941 w 377609"/>
              <a:gd name="connsiteY3" fmla="*/ 313873 h 313873"/>
              <a:gd name="connsiteX4" fmla="*/ 276161 w 377609"/>
              <a:gd name="connsiteY4" fmla="*/ 307736 h 313873"/>
              <a:gd name="connsiteX5" fmla="*/ 257750 w 377609"/>
              <a:gd name="connsiteY5" fmla="*/ 295463 h 313873"/>
              <a:gd name="connsiteX6" fmla="*/ 36821 w 377609"/>
              <a:gd name="connsiteY6" fmla="*/ 295463 h 3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609" h="313873">
                <a:moveTo>
                  <a:pt x="0" y="891"/>
                </a:moveTo>
                <a:cubicBezTo>
                  <a:pt x="16365" y="2937"/>
                  <a:pt x="32612" y="6479"/>
                  <a:pt x="49095" y="7028"/>
                </a:cubicBezTo>
                <a:cubicBezTo>
                  <a:pt x="451830" y="20453"/>
                  <a:pt x="377887" y="-97977"/>
                  <a:pt x="362078" y="289326"/>
                </a:cubicBezTo>
                <a:cubicBezTo>
                  <a:pt x="361734" y="297753"/>
                  <a:pt x="357987" y="305691"/>
                  <a:pt x="355941" y="313873"/>
                </a:cubicBezTo>
                <a:cubicBezTo>
                  <a:pt x="329348" y="311827"/>
                  <a:pt x="302376" y="312651"/>
                  <a:pt x="276161" y="307736"/>
                </a:cubicBezTo>
                <a:cubicBezTo>
                  <a:pt x="268912" y="306377"/>
                  <a:pt x="265116" y="295841"/>
                  <a:pt x="257750" y="295463"/>
                </a:cubicBezTo>
                <a:cubicBezTo>
                  <a:pt x="184204" y="291692"/>
                  <a:pt x="110464" y="295463"/>
                  <a:pt x="36821" y="29546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10266567" y="421903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Check Input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357865" y="4396325"/>
            <a:ext cx="162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Update input status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225544" y="5110002"/>
            <a:ext cx="368298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18796" y="5606069"/>
            <a:ext cx="575958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370267" y="4841998"/>
            <a:ext cx="162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Update input status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70267" y="5277185"/>
            <a:ext cx="162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Update input status</a:t>
            </a:r>
          </a:p>
        </p:txBody>
      </p:sp>
      <p:sp>
        <p:nvSpPr>
          <p:cNvPr id="70" name="Freeform 69"/>
          <p:cNvSpPr/>
          <p:nvPr/>
        </p:nvSpPr>
        <p:spPr>
          <a:xfrm>
            <a:off x="2422588" y="5586634"/>
            <a:ext cx="377609" cy="313873"/>
          </a:xfrm>
          <a:custGeom>
            <a:avLst/>
            <a:gdLst>
              <a:gd name="connsiteX0" fmla="*/ 0 w 377609"/>
              <a:gd name="connsiteY0" fmla="*/ 891 h 313873"/>
              <a:gd name="connsiteX1" fmla="*/ 49095 w 377609"/>
              <a:gd name="connsiteY1" fmla="*/ 7028 h 313873"/>
              <a:gd name="connsiteX2" fmla="*/ 362078 w 377609"/>
              <a:gd name="connsiteY2" fmla="*/ 289326 h 313873"/>
              <a:gd name="connsiteX3" fmla="*/ 355941 w 377609"/>
              <a:gd name="connsiteY3" fmla="*/ 313873 h 313873"/>
              <a:gd name="connsiteX4" fmla="*/ 276161 w 377609"/>
              <a:gd name="connsiteY4" fmla="*/ 307736 h 313873"/>
              <a:gd name="connsiteX5" fmla="*/ 257750 w 377609"/>
              <a:gd name="connsiteY5" fmla="*/ 295463 h 313873"/>
              <a:gd name="connsiteX6" fmla="*/ 36821 w 377609"/>
              <a:gd name="connsiteY6" fmla="*/ 295463 h 3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609" h="313873">
                <a:moveTo>
                  <a:pt x="0" y="891"/>
                </a:moveTo>
                <a:cubicBezTo>
                  <a:pt x="16365" y="2937"/>
                  <a:pt x="32612" y="6479"/>
                  <a:pt x="49095" y="7028"/>
                </a:cubicBezTo>
                <a:cubicBezTo>
                  <a:pt x="451830" y="20453"/>
                  <a:pt x="377887" y="-97977"/>
                  <a:pt x="362078" y="289326"/>
                </a:cubicBezTo>
                <a:cubicBezTo>
                  <a:pt x="361734" y="297753"/>
                  <a:pt x="357987" y="305691"/>
                  <a:pt x="355941" y="313873"/>
                </a:cubicBezTo>
                <a:cubicBezTo>
                  <a:pt x="329348" y="311827"/>
                  <a:pt x="302376" y="312651"/>
                  <a:pt x="276161" y="307736"/>
                </a:cubicBezTo>
                <a:cubicBezTo>
                  <a:pt x="268912" y="306377"/>
                  <a:pt x="265116" y="295841"/>
                  <a:pt x="257750" y="295463"/>
                </a:cubicBezTo>
                <a:cubicBezTo>
                  <a:pt x="184204" y="291692"/>
                  <a:pt x="110464" y="295463"/>
                  <a:pt x="36821" y="29546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387147" y="5937933"/>
            <a:ext cx="968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Check status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430569" y="6216692"/>
            <a:ext cx="17882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2416451" y="6369226"/>
            <a:ext cx="377609" cy="313873"/>
          </a:xfrm>
          <a:custGeom>
            <a:avLst/>
            <a:gdLst>
              <a:gd name="connsiteX0" fmla="*/ 0 w 377609"/>
              <a:gd name="connsiteY0" fmla="*/ 891 h 313873"/>
              <a:gd name="connsiteX1" fmla="*/ 49095 w 377609"/>
              <a:gd name="connsiteY1" fmla="*/ 7028 h 313873"/>
              <a:gd name="connsiteX2" fmla="*/ 362078 w 377609"/>
              <a:gd name="connsiteY2" fmla="*/ 289326 h 313873"/>
              <a:gd name="connsiteX3" fmla="*/ 355941 w 377609"/>
              <a:gd name="connsiteY3" fmla="*/ 313873 h 313873"/>
              <a:gd name="connsiteX4" fmla="*/ 276161 w 377609"/>
              <a:gd name="connsiteY4" fmla="*/ 307736 h 313873"/>
              <a:gd name="connsiteX5" fmla="*/ 257750 w 377609"/>
              <a:gd name="connsiteY5" fmla="*/ 295463 h 313873"/>
              <a:gd name="connsiteX6" fmla="*/ 36821 w 377609"/>
              <a:gd name="connsiteY6" fmla="*/ 295463 h 3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609" h="313873">
                <a:moveTo>
                  <a:pt x="0" y="891"/>
                </a:moveTo>
                <a:cubicBezTo>
                  <a:pt x="16365" y="2937"/>
                  <a:pt x="32612" y="6479"/>
                  <a:pt x="49095" y="7028"/>
                </a:cubicBezTo>
                <a:cubicBezTo>
                  <a:pt x="451830" y="20453"/>
                  <a:pt x="377887" y="-97977"/>
                  <a:pt x="362078" y="289326"/>
                </a:cubicBezTo>
                <a:cubicBezTo>
                  <a:pt x="361734" y="297753"/>
                  <a:pt x="357987" y="305691"/>
                  <a:pt x="355941" y="313873"/>
                </a:cubicBezTo>
                <a:cubicBezTo>
                  <a:pt x="329348" y="311827"/>
                  <a:pt x="302376" y="312651"/>
                  <a:pt x="276161" y="307736"/>
                </a:cubicBezTo>
                <a:cubicBezTo>
                  <a:pt x="268912" y="306377"/>
                  <a:pt x="265116" y="295841"/>
                  <a:pt x="257750" y="295463"/>
                </a:cubicBezTo>
                <a:cubicBezTo>
                  <a:pt x="184204" y="291692"/>
                  <a:pt x="110464" y="295463"/>
                  <a:pt x="36821" y="29546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/>
          <p:cNvSpPr/>
          <p:nvPr/>
        </p:nvSpPr>
        <p:spPr>
          <a:xfrm>
            <a:off x="2743399" y="6271086"/>
            <a:ext cx="1050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Display Status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441758" y="4749807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Loop (while(1))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255583" y="312666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Loop (while(1))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77025" y="3553226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usleep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8251789" y="356161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usleep</a:t>
            </a:r>
            <a:endParaRPr lang="en-CA" dirty="0"/>
          </a:p>
        </p:txBody>
      </p:sp>
      <p:sp>
        <p:nvSpPr>
          <p:cNvPr id="84" name="Rectangle 83"/>
          <p:cNvSpPr/>
          <p:nvPr/>
        </p:nvSpPr>
        <p:spPr>
          <a:xfrm>
            <a:off x="10308486" y="3566474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usleep</a:t>
            </a:r>
            <a:endParaRPr lang="en-CA" dirty="0"/>
          </a:p>
        </p:txBody>
      </p:sp>
      <p:sp>
        <p:nvSpPr>
          <p:cNvPr id="85" name="Rectangle 84"/>
          <p:cNvSpPr/>
          <p:nvPr/>
        </p:nvSpPr>
        <p:spPr>
          <a:xfrm>
            <a:off x="2752861" y="5325157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usleep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070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264</Words>
  <Application>Microsoft Office PowerPoint</Application>
  <PresentationFormat>Widescreen</PresentationFormat>
  <Paragraphs>119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Takeshi Iwanari</dc:creator>
  <cp:lastModifiedBy>takeshi</cp:lastModifiedBy>
  <cp:revision>99</cp:revision>
  <dcterms:created xsi:type="dcterms:W3CDTF">2016-03-05T21:29:25Z</dcterms:created>
  <dcterms:modified xsi:type="dcterms:W3CDTF">2016-04-10T12:48:32Z</dcterms:modified>
</cp:coreProperties>
</file>