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2" r:id="rId3"/>
    <p:sldId id="295" r:id="rId4"/>
    <p:sldId id="297" r:id="rId5"/>
    <p:sldId id="296" r:id="rId6"/>
    <p:sldId id="292" r:id="rId7"/>
    <p:sldId id="299" r:id="rId8"/>
    <p:sldId id="283" r:id="rId9"/>
    <p:sldId id="293" r:id="rId10"/>
    <p:sldId id="294" r:id="rId11"/>
    <p:sldId id="300" r:id="rId12"/>
    <p:sldId id="291" r:id="rId13"/>
    <p:sldId id="290" r:id="rId14"/>
    <p:sldId id="28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3D9EC"/>
    <a:srgbClr val="D8F6D6"/>
    <a:srgbClr val="F1F2DA"/>
    <a:srgbClr val="DC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C407-E4D2-4CBE-9A00-8CDB377E63D9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BB56E-19FF-41E0-B411-2600D73B85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7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B77A3-1035-4087-A100-C722C9B47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3E7F187-2D83-49FF-B523-9F5B588E6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C66AB9-301B-445A-A2B7-E3BE691A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2F3AF-5CD1-4345-9010-11354B0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87184-1AAA-42DE-9B5C-F0F46FA9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83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CED54-2169-482B-B442-17D7BE4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BF812-3301-4C6A-980F-C1AFEA31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0022E-4DC0-450C-BCB9-5A16DA20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6AD86-5B07-4E2C-901D-9A2D6680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B6A539-8683-44AE-8A11-7E564C3C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09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4FD24A-5E20-4EE9-9805-07989D55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F8DBA6-8838-4FBA-A2BB-94F28208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F05C9-0775-4984-A32B-A41F0442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4AB1BA-4E92-40C6-A79C-5A5238C8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723245-AE3D-4C39-8CDF-1FF8A3E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30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38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406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96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653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25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57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833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53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E03F5-DC2F-4D9B-AFA3-FEBCE0BC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CF1211-D03D-4E46-AEB6-FE00E46F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3D72D-9442-4E46-AE6C-ACE33740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AA03BE-5936-4196-93DD-2DE02660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42A83-C3C1-4AF2-8726-B11486A3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8743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655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85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3AC633-3BA4-45C9-A361-C96BC9F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33A4F-5FEB-431A-9F74-D2A14C96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99DDA0-4869-4C7B-99F9-21E2730E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6C7F5-375B-4B2C-AD36-16A36BB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00DD09-0FEE-4723-B899-CC92F32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7FC136-E30D-4F95-9FB4-B3977D67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7F93C-CA7F-44FB-9A81-1AB271C34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A44EF3-6C9D-4F0F-B48C-909E08019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C709A-5298-4364-982D-F647CA28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441F7E-E548-451F-9ADD-560AD506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66E5F-33BA-45EF-AAD6-ACED295E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40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D7D97-795C-4FD8-AF0E-2641F27F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157FD-9158-499E-9B64-237DCDFDC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4F07D-D1E8-4D32-9CCA-CB535F3CE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70F913-D55A-4D96-A50E-67ADFDFEF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CD4B5E-79BB-4A3E-A541-5FFBBD112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1E1C9E-6CB7-4D7B-B89E-1CFDC12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FB42F-C019-4813-8BBD-C910E8C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493926-15DA-4EA2-866F-1ED42AD6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74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DFC0B-17A2-4827-9861-11E29368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DA9482-1C93-4D29-807C-C050A09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F89A82-0641-4325-98AC-73B6E3CA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EDE65F0-978B-421D-BAB3-314DC973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70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6A5966-40B5-4EAF-8262-E25FC8F7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F955CB-5680-492F-B4B5-0070B35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FA3649-2117-49F6-ADC1-88B693A0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24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E1A18-8A63-4EA0-8BF2-783CB441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2A81D-9150-48E3-8D4F-060A5EF43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91692-8CB9-4C21-9F45-48DFBEB8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F64222-BE6F-4241-A0B0-76C8576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7868D9-2A40-4DBE-BD0A-D5CDC0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B23DB-3471-4A50-9F67-80CE09A4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3C81-18F7-4CA7-9238-307DA5B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6D2FEA-4D73-4C8D-ABD9-1F356D0B3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3E7E0-73D4-42AA-A6E6-B4C5BD32B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832B2C-CD33-4902-B287-00D88E13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1F2331-C409-41A1-B3D7-1C4C5F46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69E423-3DF5-4913-95CF-8E4CB46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3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5AC1F-D239-4FCE-8021-52499F5A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CE0A-523A-41DD-8A32-A466DC18D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F403E-1E6B-4E4A-9CFA-7460B142E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E975-FF61-4E33-9F34-8F32DC651E4A}" type="datetimeFigureOut">
              <a:rPr kumimoji="1" lang="ja-JP" altLang="en-US" smtClean="0"/>
              <a:t>2018/4/10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AD2EBA-4A58-4FB7-91E8-250F7EB23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5F7247-AF4D-4C80-BEFD-724A94D5C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D2EF-0B74-463C-A501-B5909E398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88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872B-7991-4A00-95ED-06D285747B9C}" type="datetimeFigureOut">
              <a:rPr lang="en-CA" smtClean="0"/>
              <a:t>2018-04-10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8EE2-66F7-4731-B353-FA6C1656F0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62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2486026" y="2593140"/>
            <a:ext cx="2881108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9" name="Rectangle 52">
            <a:extLst>
              <a:ext uri="{FF2B5EF4-FFF2-40B4-BE49-F238E27FC236}">
                <a16:creationId xmlns:a16="http://schemas.microsoft.com/office/drawing/2014/main" id="{FB380CE3-98DD-4231-80A4-FEE71A3F0311}"/>
              </a:ext>
            </a:extLst>
          </p:cNvPr>
          <p:cNvSpPr/>
          <p:nvPr/>
        </p:nvSpPr>
        <p:spPr>
          <a:xfrm>
            <a:off x="3250430" y="1864842"/>
            <a:ext cx="1352300" cy="357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D45970-6395-4298-A5AE-A436C2C2509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3926580" y="2222727"/>
            <a:ext cx="0" cy="3704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2">
            <a:extLst>
              <a:ext uri="{FF2B5EF4-FFF2-40B4-BE49-F238E27FC236}">
                <a16:creationId xmlns:a16="http://schemas.microsoft.com/office/drawing/2014/main" id="{44F414F4-C92A-4FF7-8D76-70343EEBCEBE}"/>
              </a:ext>
            </a:extLst>
          </p:cNvPr>
          <p:cNvSpPr/>
          <p:nvPr/>
        </p:nvSpPr>
        <p:spPr>
          <a:xfrm>
            <a:off x="6181427" y="3641715"/>
            <a:ext cx="2730605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endParaRPr kumimoji="0" lang="en-US" sz="15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936E813-1810-45DF-BD53-6583E6D3815C}"/>
              </a:ext>
            </a:extLst>
          </p:cNvPr>
          <p:cNvCxnSpPr>
            <a:cxnSpLocks/>
            <a:stCxn id="28" idx="0"/>
            <a:endCxn id="14" idx="3"/>
          </p:cNvCxnSpPr>
          <p:nvPr/>
        </p:nvCxnSpPr>
        <p:spPr>
          <a:xfrm flipH="1" flipV="1">
            <a:off x="5367134" y="3057433"/>
            <a:ext cx="2179596" cy="58428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8">
            <a:extLst>
              <a:ext uri="{FF2B5EF4-FFF2-40B4-BE49-F238E27FC236}">
                <a16:creationId xmlns:a16="http://schemas.microsoft.com/office/drawing/2014/main" id="{017E99E2-E8EB-4363-93B3-ECA54D4ABA42}"/>
              </a:ext>
            </a:extLst>
          </p:cNvPr>
          <p:cNvSpPr/>
          <p:nvPr/>
        </p:nvSpPr>
        <p:spPr>
          <a:xfrm>
            <a:off x="8392262" y="2877731"/>
            <a:ext cx="1234633" cy="338554"/>
          </a:xfrm>
          <a:prstGeom prst="wedgeRectCallout">
            <a:avLst>
              <a:gd name="adj1" fmla="val -55334"/>
              <a:gd name="adj2" fmla="val 2016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1msec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タイマ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2F26BC77-3EBC-41B2-8AD5-6DBE50B7DC06}"/>
              </a:ext>
            </a:extLst>
          </p:cNvPr>
          <p:cNvSpPr/>
          <p:nvPr/>
        </p:nvSpPr>
        <p:spPr>
          <a:xfrm>
            <a:off x="5874897" y="2615728"/>
            <a:ext cx="1681871" cy="338554"/>
          </a:xfrm>
          <a:prstGeom prst="wedgeRectCallout">
            <a:avLst>
              <a:gd name="adj1" fmla="val -40609"/>
              <a:gd name="adj2" fmla="val 1121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コールバック登録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E5FDF1E1-54BD-420B-85E0-F738081CA970}"/>
              </a:ext>
            </a:extLst>
          </p:cNvPr>
          <p:cNvSpPr/>
          <p:nvPr/>
        </p:nvSpPr>
        <p:spPr>
          <a:xfrm>
            <a:off x="798126" y="2043785"/>
            <a:ext cx="1960793" cy="338554"/>
          </a:xfrm>
          <a:prstGeom prst="wedgeRectCallout">
            <a:avLst>
              <a:gd name="adj1" fmla="val 48455"/>
              <a:gd name="adj2" fmla="val 1258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GPIO(LED)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を直接叩く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58">
            <a:extLst>
              <a:ext uri="{FF2B5EF4-FFF2-40B4-BE49-F238E27FC236}">
                <a16:creationId xmlns:a16="http://schemas.microsoft.com/office/drawing/2014/main" id="{3998F994-06DD-476E-BC97-B8C469166A70}"/>
              </a:ext>
            </a:extLst>
          </p:cNvPr>
          <p:cNvSpPr/>
          <p:nvPr/>
        </p:nvSpPr>
        <p:spPr>
          <a:xfrm>
            <a:off x="9325700" y="4231747"/>
            <a:ext cx="2220480" cy="338554"/>
          </a:xfrm>
          <a:prstGeom prst="wedgeRectCallout">
            <a:avLst>
              <a:gd name="adj1" fmla="val -58446"/>
              <a:gd name="adj2" fmla="val -216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タイマ割り込みを受ける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52">
            <a:extLst>
              <a:ext uri="{FF2B5EF4-FFF2-40B4-BE49-F238E27FC236}">
                <a16:creationId xmlns:a16="http://schemas.microsoft.com/office/drawing/2014/main" id="{6AAC78C0-951B-4DDB-AF58-E5AD42A1E577}"/>
              </a:ext>
            </a:extLst>
          </p:cNvPr>
          <p:cNvSpPr/>
          <p:nvPr/>
        </p:nvSpPr>
        <p:spPr>
          <a:xfrm>
            <a:off x="3065599" y="4278684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C1FFFBA-9F90-4300-BFC5-814030394149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3918239" y="3521726"/>
            <a:ext cx="8341" cy="75695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131882-21F8-4E62-8B9C-41F9D08B5498}"/>
              </a:ext>
            </a:extLst>
          </p:cNvPr>
          <p:cNvSpPr/>
          <p:nvPr/>
        </p:nvSpPr>
        <p:spPr>
          <a:xfrm>
            <a:off x="4677980" y="1163721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最初の設計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1DEBE3E-25C2-4514-847C-9DC8C9DBC2C8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 flipV="1">
            <a:off x="4770879" y="4106008"/>
            <a:ext cx="1410548" cy="37328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稲妻 7">
            <a:extLst>
              <a:ext uri="{FF2B5EF4-FFF2-40B4-BE49-F238E27FC236}">
                <a16:creationId xmlns:a16="http://schemas.microsoft.com/office/drawing/2014/main" id="{7D0C533B-D063-4BD0-AB23-7AB9B6095588}"/>
              </a:ext>
            </a:extLst>
          </p:cNvPr>
          <p:cNvSpPr/>
          <p:nvPr/>
        </p:nvSpPr>
        <p:spPr>
          <a:xfrm flipH="1">
            <a:off x="8815575" y="4106008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053972-565A-4F50-82EF-E6C692AE7BF0}"/>
              </a:ext>
            </a:extLst>
          </p:cNvPr>
          <p:cNvSpPr/>
          <p:nvPr/>
        </p:nvSpPr>
        <p:spPr>
          <a:xfrm>
            <a:off x="9009577" y="3830333"/>
            <a:ext cx="7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&lt;IRQ&gt;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0660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5554206" y="1169142"/>
            <a:ext cx="3062695" cy="1363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ITimer0  * timer0,</a:t>
            </a:r>
          </a:p>
          <a:p>
            <a:pPr lvl="0">
              <a:defRPr/>
            </a:pP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7732579B-485E-4C22-979A-D41971E3615B}"/>
              </a:ext>
            </a:extLst>
          </p:cNvPr>
          <p:cNvSpPr/>
          <p:nvPr/>
        </p:nvSpPr>
        <p:spPr>
          <a:xfrm>
            <a:off x="5232988" y="5551494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3715794" y="2955156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2658441" y="5520955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B5DD9-5AB5-41A8-B12A-44E052B799A1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5061833" y="2532543"/>
            <a:ext cx="2023721" cy="4226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3426304" y="4966232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4A830B4-1F8B-41F3-ACE9-BDBAF8528F3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5061833" y="4966232"/>
            <a:ext cx="1200950" cy="585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4194167" y="5033242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C4A76BCE-B5DB-4625-A287-827AAA5B1020}"/>
              </a:ext>
            </a:extLst>
          </p:cNvPr>
          <p:cNvSpPr/>
          <p:nvPr/>
        </p:nvSpPr>
        <p:spPr>
          <a:xfrm>
            <a:off x="7085845" y="2947985"/>
            <a:ext cx="4058314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ITimer0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0A31BF9-460F-4406-AE15-2AE97F2D089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H="1" flipV="1">
            <a:off x="7085554" y="2532543"/>
            <a:ext cx="2029448" cy="41544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>
            <a:extLst>
              <a:ext uri="{FF2B5EF4-FFF2-40B4-BE49-F238E27FC236}">
                <a16:creationId xmlns:a16="http://schemas.microsoft.com/office/drawing/2014/main" id="{CFFFDB78-7B87-42E5-8EDA-3EBB452BFB38}"/>
              </a:ext>
            </a:extLst>
          </p:cNvPr>
          <p:cNvSpPr/>
          <p:nvPr/>
        </p:nvSpPr>
        <p:spPr>
          <a:xfrm>
            <a:off x="9550370" y="5535595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Rectangle 52">
            <a:extLst>
              <a:ext uri="{FF2B5EF4-FFF2-40B4-BE49-F238E27FC236}">
                <a16:creationId xmlns:a16="http://schemas.microsoft.com/office/drawing/2014/main" id="{92C00405-B97C-464C-9354-06C91CCEC0CA}"/>
              </a:ext>
            </a:extLst>
          </p:cNvPr>
          <p:cNvSpPr/>
          <p:nvPr/>
        </p:nvSpPr>
        <p:spPr>
          <a:xfrm>
            <a:off x="7653611" y="5466167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86B778-62C5-4A7A-AE21-DA0B45561072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>
            <a:off x="8421474" y="4966232"/>
            <a:ext cx="736215" cy="49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D7A6B47-47D3-4D3C-9DDF-74E8FF7A1C8D}"/>
              </a:ext>
            </a:extLst>
          </p:cNvPr>
          <p:cNvCxnSpPr>
            <a:cxnSpLocks/>
            <a:stCxn id="37" idx="3"/>
            <a:endCxn id="34" idx="0"/>
          </p:cNvCxnSpPr>
          <p:nvPr/>
        </p:nvCxnSpPr>
        <p:spPr>
          <a:xfrm>
            <a:off x="9157689" y="4966232"/>
            <a:ext cx="1422476" cy="56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8E37417-FC89-4D4C-9420-4B338C0C6472}"/>
              </a:ext>
            </a:extLst>
          </p:cNvPr>
          <p:cNvSpPr/>
          <p:nvPr/>
        </p:nvSpPr>
        <p:spPr>
          <a:xfrm>
            <a:off x="8425016" y="5034328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A876F20-A35E-490D-81D1-E3A231831E4B}"/>
              </a:ext>
            </a:extLst>
          </p:cNvPr>
          <p:cNvSpPr/>
          <p:nvPr/>
        </p:nvSpPr>
        <p:spPr>
          <a:xfrm>
            <a:off x="782515" y="4802809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32FC30F-3EC6-4DCF-84AB-171C8507642D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>
            <a:off x="1635155" y="5204025"/>
            <a:ext cx="1023286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2">
            <a:extLst>
              <a:ext uri="{FF2B5EF4-FFF2-40B4-BE49-F238E27FC236}">
                <a16:creationId xmlns:a16="http://schemas.microsoft.com/office/drawing/2014/main" id="{F6A2F45A-8C06-4D96-AF66-847F72F3AB08}"/>
              </a:ext>
            </a:extLst>
          </p:cNvPr>
          <p:cNvSpPr/>
          <p:nvPr/>
        </p:nvSpPr>
        <p:spPr>
          <a:xfrm>
            <a:off x="590353" y="3865003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Avr_wrapper_fake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5510DA9-BF58-4CD4-97F7-DAD5256B6C37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flipH="1" flipV="1">
            <a:off x="1620148" y="4266219"/>
            <a:ext cx="15007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E16F46A-C7FC-4874-A871-ADD39D4F592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33258" y="5204025"/>
            <a:ext cx="334355" cy="51182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EC1A5DF-A51B-4CA7-80F0-5F9FD1748D78}"/>
              </a:ext>
            </a:extLst>
          </p:cNvPr>
          <p:cNvSpPr/>
          <p:nvPr/>
        </p:nvSpPr>
        <p:spPr>
          <a:xfrm>
            <a:off x="4727696" y="496170"/>
            <a:ext cx="2557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実際に作った設計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4820D786-457B-4F94-B3F9-0CF02024A489}"/>
              </a:ext>
            </a:extLst>
          </p:cNvPr>
          <p:cNvSpPr/>
          <p:nvPr/>
        </p:nvSpPr>
        <p:spPr>
          <a:xfrm>
            <a:off x="80618" y="5715854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6EC0926A-C2ED-4EF9-98D1-F317FDBAE368}"/>
              </a:ext>
            </a:extLst>
          </p:cNvPr>
          <p:cNvSpPr/>
          <p:nvPr/>
        </p:nvSpPr>
        <p:spPr>
          <a:xfrm>
            <a:off x="7452409" y="6261522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58BF741-6019-4937-8107-87D4C7F2A097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8305049" y="5905486"/>
            <a:ext cx="116425" cy="35603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4928000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C9CD1CEB-A075-4BB6-A9F2-A419520F40A6}"/>
              </a:ext>
            </a:extLst>
          </p:cNvPr>
          <p:cNvSpPr/>
          <p:nvPr/>
        </p:nvSpPr>
        <p:spPr>
          <a:xfrm>
            <a:off x="9023856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稲妻 45">
            <a:extLst>
              <a:ext uri="{FF2B5EF4-FFF2-40B4-BE49-F238E27FC236}">
                <a16:creationId xmlns:a16="http://schemas.microsoft.com/office/drawing/2014/main" id="{0343256B-DD02-4330-A059-567F68442D1C}"/>
              </a:ext>
            </a:extLst>
          </p:cNvPr>
          <p:cNvSpPr/>
          <p:nvPr/>
        </p:nvSpPr>
        <p:spPr>
          <a:xfrm rot="6503744" flipH="1">
            <a:off x="8963686" y="5870599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11A2DB4-E03D-40D4-BF15-AD01EDAABC95}"/>
              </a:ext>
            </a:extLst>
          </p:cNvPr>
          <p:cNvSpPr/>
          <p:nvPr/>
        </p:nvSpPr>
        <p:spPr>
          <a:xfrm>
            <a:off x="9189337" y="6119968"/>
            <a:ext cx="7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&lt;IRQ&gt;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620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5554207" y="1169142"/>
            <a:ext cx="3027818" cy="1363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ITimer0  * timer0,</a:t>
            </a:r>
          </a:p>
          <a:p>
            <a:pPr lvl="0">
              <a:defRPr/>
            </a:pP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3715794" y="2955156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2658441" y="5520955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B5DD9-5AB5-41A8-B12A-44E052B799A1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5061833" y="2532543"/>
            <a:ext cx="2006283" cy="4226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3426304" y="4966232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4194167" y="5033242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C4A76BCE-B5DB-4625-A287-827AAA5B1020}"/>
              </a:ext>
            </a:extLst>
          </p:cNvPr>
          <p:cNvSpPr/>
          <p:nvPr/>
        </p:nvSpPr>
        <p:spPr>
          <a:xfrm>
            <a:off x="7085845" y="2947985"/>
            <a:ext cx="4058314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2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ITimer0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0A31BF9-460F-4406-AE15-2AE97F2D089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H="1" flipV="1">
            <a:off x="7068116" y="2532543"/>
            <a:ext cx="2046886" cy="41544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52">
            <a:extLst>
              <a:ext uri="{FF2B5EF4-FFF2-40B4-BE49-F238E27FC236}">
                <a16:creationId xmlns:a16="http://schemas.microsoft.com/office/drawing/2014/main" id="{92C00405-B97C-464C-9354-06C91CCEC0CA}"/>
              </a:ext>
            </a:extLst>
          </p:cNvPr>
          <p:cNvSpPr/>
          <p:nvPr/>
        </p:nvSpPr>
        <p:spPr>
          <a:xfrm>
            <a:off x="7653611" y="5466167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86B778-62C5-4A7A-AE21-DA0B45561072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>
            <a:off x="8421474" y="4966232"/>
            <a:ext cx="736215" cy="49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8E37417-FC89-4D4C-9420-4B338C0C6472}"/>
              </a:ext>
            </a:extLst>
          </p:cNvPr>
          <p:cNvSpPr/>
          <p:nvPr/>
        </p:nvSpPr>
        <p:spPr>
          <a:xfrm>
            <a:off x="8425016" y="5034328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A876F20-A35E-490D-81D1-E3A231831E4B}"/>
              </a:ext>
            </a:extLst>
          </p:cNvPr>
          <p:cNvSpPr/>
          <p:nvPr/>
        </p:nvSpPr>
        <p:spPr>
          <a:xfrm>
            <a:off x="782515" y="4802809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32FC30F-3EC6-4DCF-84AB-171C8507642D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>
            <a:off x="1635155" y="5204025"/>
            <a:ext cx="1023286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E16F46A-C7FC-4874-A871-ADD39D4F592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33258" y="5204025"/>
            <a:ext cx="334355" cy="51182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EC1A5DF-A51B-4CA7-80F0-5F9FD1748D78}"/>
              </a:ext>
            </a:extLst>
          </p:cNvPr>
          <p:cNvSpPr/>
          <p:nvPr/>
        </p:nvSpPr>
        <p:spPr>
          <a:xfrm>
            <a:off x="1972727" y="407500"/>
            <a:ext cx="1768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プロダクト用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4820D786-457B-4F94-B3F9-0CF02024A489}"/>
              </a:ext>
            </a:extLst>
          </p:cNvPr>
          <p:cNvSpPr/>
          <p:nvPr/>
        </p:nvSpPr>
        <p:spPr>
          <a:xfrm>
            <a:off x="80618" y="5715854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6EC0926A-C2ED-4EF9-98D1-F317FDBAE368}"/>
              </a:ext>
            </a:extLst>
          </p:cNvPr>
          <p:cNvSpPr/>
          <p:nvPr/>
        </p:nvSpPr>
        <p:spPr>
          <a:xfrm>
            <a:off x="7452409" y="6261522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58BF741-6019-4937-8107-87D4C7F2A097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8305049" y="5905486"/>
            <a:ext cx="116425" cy="35603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4928000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C9CD1CEB-A075-4BB6-A9F2-A419520F40A6}"/>
              </a:ext>
            </a:extLst>
          </p:cNvPr>
          <p:cNvSpPr/>
          <p:nvPr/>
        </p:nvSpPr>
        <p:spPr>
          <a:xfrm>
            <a:off x="9023856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8AEBF76B-85E3-41DD-A582-711BBAD4C787}"/>
              </a:ext>
            </a:extLst>
          </p:cNvPr>
          <p:cNvSpPr/>
          <p:nvPr/>
        </p:nvSpPr>
        <p:spPr>
          <a:xfrm>
            <a:off x="6144102" y="315299"/>
            <a:ext cx="1739255" cy="477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EB96EAB-A2A9-4ABC-A952-6DE4CD93CE8A}"/>
              </a:ext>
            </a:extLst>
          </p:cNvPr>
          <p:cNvCxnSpPr>
            <a:cxnSpLocks/>
            <a:stCxn id="14" idx="0"/>
            <a:endCxn id="36" idx="2"/>
          </p:cNvCxnSpPr>
          <p:nvPr/>
        </p:nvCxnSpPr>
        <p:spPr>
          <a:xfrm flipH="1" flipV="1">
            <a:off x="7013730" y="792898"/>
            <a:ext cx="54386" cy="37624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稲妻 41">
            <a:extLst>
              <a:ext uri="{FF2B5EF4-FFF2-40B4-BE49-F238E27FC236}">
                <a16:creationId xmlns:a16="http://schemas.microsoft.com/office/drawing/2014/main" id="{2C6416EA-C1D1-416C-8C87-9337DD719914}"/>
              </a:ext>
            </a:extLst>
          </p:cNvPr>
          <p:cNvSpPr/>
          <p:nvPr/>
        </p:nvSpPr>
        <p:spPr>
          <a:xfrm rot="6503744" flipH="1">
            <a:off x="8963686" y="5870599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2F8DA32-62B3-491C-947B-78AA75E18B8E}"/>
              </a:ext>
            </a:extLst>
          </p:cNvPr>
          <p:cNvSpPr/>
          <p:nvPr/>
        </p:nvSpPr>
        <p:spPr>
          <a:xfrm>
            <a:off x="9189337" y="6119968"/>
            <a:ext cx="7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&lt;IRQ&gt;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09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2">
            <a:extLst>
              <a:ext uri="{FF2B5EF4-FFF2-40B4-BE49-F238E27FC236}">
                <a16:creationId xmlns:a16="http://schemas.microsoft.com/office/drawing/2014/main" id="{A016C138-E91C-4E8A-98B8-A575ECFE94B1}"/>
              </a:ext>
            </a:extLst>
          </p:cNvPr>
          <p:cNvSpPr/>
          <p:nvPr/>
        </p:nvSpPr>
        <p:spPr>
          <a:xfrm>
            <a:off x="4047460" y="3248962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GPIODriver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8F460A6-B005-47A8-AC0D-40D23747D712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flipV="1">
            <a:off x="4900100" y="2502925"/>
            <a:ext cx="688061" cy="746037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9B744B8-DF18-4959-9A30-E2574AD7DA8B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V="1">
            <a:off x="4571808" y="3650178"/>
            <a:ext cx="328292" cy="54542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2">
            <a:extLst>
              <a:ext uri="{FF2B5EF4-FFF2-40B4-BE49-F238E27FC236}">
                <a16:creationId xmlns:a16="http://schemas.microsoft.com/office/drawing/2014/main" id="{0F895676-03B7-4DBC-96E2-BFDC01871E92}"/>
              </a:ext>
            </a:extLst>
          </p:cNvPr>
          <p:cNvSpPr/>
          <p:nvPr/>
        </p:nvSpPr>
        <p:spPr>
          <a:xfrm>
            <a:off x="4242122" y="1072769"/>
            <a:ext cx="2692078" cy="1430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D86E7AC2-EC0D-4760-9D51-68FB278C4910}"/>
              </a:ext>
            </a:extLst>
          </p:cNvPr>
          <p:cNvSpPr/>
          <p:nvPr/>
        </p:nvSpPr>
        <p:spPr>
          <a:xfrm>
            <a:off x="3719168" y="4195607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99B0D663-E23C-449B-97E4-2D584149412B}"/>
              </a:ext>
            </a:extLst>
          </p:cNvPr>
          <p:cNvSpPr/>
          <p:nvPr/>
        </p:nvSpPr>
        <p:spPr>
          <a:xfrm>
            <a:off x="5979511" y="3265909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GPIODriverFake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9" name="Rectangle 58">
            <a:extLst>
              <a:ext uri="{FF2B5EF4-FFF2-40B4-BE49-F238E27FC236}">
                <a16:creationId xmlns:a16="http://schemas.microsoft.com/office/drawing/2014/main" id="{0167EB7A-EA3A-4C0D-B1A0-3949A4996672}"/>
              </a:ext>
            </a:extLst>
          </p:cNvPr>
          <p:cNvSpPr/>
          <p:nvPr/>
        </p:nvSpPr>
        <p:spPr>
          <a:xfrm>
            <a:off x="8428602" y="2618574"/>
            <a:ext cx="3306198" cy="830997"/>
          </a:xfrm>
          <a:prstGeom prst="wedgeRectCallout">
            <a:avLst>
              <a:gd name="adj1" fmla="val -62736"/>
              <a:gd name="adj2" fmla="val 3980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LedDriver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をテストするときには、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GPIODriverFake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に置き換える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関数ポインタ乗っ取りで良いと思う</a:t>
            </a: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58">
            <a:extLst>
              <a:ext uri="{FF2B5EF4-FFF2-40B4-BE49-F238E27FC236}">
                <a16:creationId xmlns:a16="http://schemas.microsoft.com/office/drawing/2014/main" id="{9D50C9EC-5E0A-40D7-A14B-3A5B96ACB798}"/>
              </a:ext>
            </a:extLst>
          </p:cNvPr>
          <p:cNvSpPr/>
          <p:nvPr/>
        </p:nvSpPr>
        <p:spPr>
          <a:xfrm>
            <a:off x="8088356" y="3903219"/>
            <a:ext cx="2312944" cy="584775"/>
          </a:xfrm>
          <a:prstGeom prst="wedgeRectCallout">
            <a:avLst>
              <a:gd name="adj1" fmla="val -65687"/>
              <a:gd name="adj2" fmla="val -6034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各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の設定された値を盗み見れるようにする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58">
            <a:extLst>
              <a:ext uri="{FF2B5EF4-FFF2-40B4-BE49-F238E27FC236}">
                <a16:creationId xmlns:a16="http://schemas.microsoft.com/office/drawing/2014/main" id="{E5D3A081-3118-491E-84DA-179D5141652C}"/>
              </a:ext>
            </a:extLst>
          </p:cNvPr>
          <p:cNvSpPr/>
          <p:nvPr/>
        </p:nvSpPr>
        <p:spPr>
          <a:xfrm>
            <a:off x="1144050" y="3364609"/>
            <a:ext cx="2312944" cy="830997"/>
          </a:xfrm>
          <a:prstGeom prst="wedgeRectCallout">
            <a:avLst>
              <a:gd name="adj1" fmla="val 68564"/>
              <a:gd name="adj2" fmla="val -2939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GPIODriver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のテストは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だと厳しそう。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実機でやる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88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58">
            <a:extLst>
              <a:ext uri="{FF2B5EF4-FFF2-40B4-BE49-F238E27FC236}">
                <a16:creationId xmlns:a16="http://schemas.microsoft.com/office/drawing/2014/main" id="{017E99E2-E8EB-4363-93B3-ECA54D4ABA42}"/>
              </a:ext>
            </a:extLst>
          </p:cNvPr>
          <p:cNvSpPr/>
          <p:nvPr/>
        </p:nvSpPr>
        <p:spPr>
          <a:xfrm>
            <a:off x="9001214" y="1731014"/>
            <a:ext cx="1608656" cy="540000"/>
          </a:xfrm>
          <a:prstGeom prst="wedgeRectCallout">
            <a:avLst>
              <a:gd name="adj1" fmla="val -89221"/>
              <a:gd name="adj2" fmla="val -442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ビット指定のものなどで膨大になる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全部関数は無理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定数再定義も無理</a:t>
            </a:r>
            <a:endParaRPr kumimoji="0" lang="en-US" altLang="ja-JP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Timer0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で</a:t>
            </a:r>
            <a:r>
              <a:rPr kumimoji="0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io.h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ヘッダ参照したら意味ない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9ABDD209-59F9-4B0C-8698-A13D8522FE14}"/>
              </a:ext>
            </a:extLst>
          </p:cNvPr>
          <p:cNvSpPr/>
          <p:nvPr/>
        </p:nvSpPr>
        <p:spPr>
          <a:xfrm>
            <a:off x="5466281" y="3879155"/>
            <a:ext cx="2730605" cy="7409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Timer0_io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D018D93B-3E84-4C5A-9FB4-D1A536022DE3}"/>
              </a:ext>
            </a:extLst>
          </p:cNvPr>
          <p:cNvSpPr/>
          <p:nvPr/>
        </p:nvSpPr>
        <p:spPr>
          <a:xfrm>
            <a:off x="9001214" y="2535084"/>
            <a:ext cx="1608656" cy="540000"/>
          </a:xfrm>
          <a:prstGeom prst="wedgeRectCallout">
            <a:avLst>
              <a:gd name="adj1" fmla="val -76650"/>
              <a:gd name="adj2" fmla="val 8116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は詳細にせず、出来るだけ抽象化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dirty="0">
                <a:solidFill>
                  <a:prstClr val="black"/>
                </a:solidFill>
                <a:latin typeface="Calibri" panose="020F0502020204030204"/>
              </a:rPr>
              <a:t>(TImer0</a:t>
            </a:r>
            <a:r>
              <a:rPr kumimoji="0" lang="ja-JP" altLang="en-US" dirty="0">
                <a:solidFill>
                  <a:prstClr val="black"/>
                </a:solidFill>
                <a:latin typeface="Calibri" panose="020F0502020204030204"/>
              </a:rPr>
              <a:t>と同じ程度</a:t>
            </a:r>
            <a:r>
              <a:rPr kumimoji="0" lang="en-US" altLang="ja-JP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52">
            <a:extLst>
              <a:ext uri="{FF2B5EF4-FFF2-40B4-BE49-F238E27FC236}">
                <a16:creationId xmlns:a16="http://schemas.microsoft.com/office/drawing/2014/main" id="{E6B5AF2A-CBE4-4D99-A5CF-F68EB4F659C0}"/>
              </a:ext>
            </a:extLst>
          </p:cNvPr>
          <p:cNvSpPr/>
          <p:nvPr/>
        </p:nvSpPr>
        <p:spPr>
          <a:xfrm>
            <a:off x="1484404" y="1492123"/>
            <a:ext cx="4601002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US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void </a:t>
            </a:r>
            <a:r>
              <a:rPr kumimoji="0" lang="en-US" altLang="ja-JP" sz="16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innerCallback</a:t>
            </a:r>
            <a:r>
              <a:rPr kumimoji="0" lang="en-US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FA73DCAD-4C70-4C37-8A52-274BCF482A41}"/>
              </a:ext>
            </a:extLst>
          </p:cNvPr>
          <p:cNvSpPr/>
          <p:nvPr/>
        </p:nvSpPr>
        <p:spPr>
          <a:xfrm>
            <a:off x="8695302" y="3879155"/>
            <a:ext cx="2220480" cy="584775"/>
          </a:xfrm>
          <a:prstGeom prst="wedgeRectCallout">
            <a:avLst>
              <a:gd name="adj1" fmla="val -68741"/>
              <a:gd name="adj2" fmla="val -37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に絡む処理は全て抜き出す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0CDC6BF-051E-49E9-BCC1-DABD7CB0382D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6831584" y="4620140"/>
            <a:ext cx="512662" cy="530667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2">
            <a:extLst>
              <a:ext uri="{FF2B5EF4-FFF2-40B4-BE49-F238E27FC236}">
                <a16:creationId xmlns:a16="http://schemas.microsoft.com/office/drawing/2014/main" id="{9C00A723-2ADD-4A48-8374-3385E349FF09}"/>
              </a:ext>
            </a:extLst>
          </p:cNvPr>
          <p:cNvSpPr/>
          <p:nvPr/>
        </p:nvSpPr>
        <p:spPr>
          <a:xfrm>
            <a:off x="6491606" y="5150807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Rectangle 58">
            <a:extLst>
              <a:ext uri="{FF2B5EF4-FFF2-40B4-BE49-F238E27FC236}">
                <a16:creationId xmlns:a16="http://schemas.microsoft.com/office/drawing/2014/main" id="{337A8039-B5DB-4276-AC0B-4244BE16D863}"/>
              </a:ext>
            </a:extLst>
          </p:cNvPr>
          <p:cNvSpPr/>
          <p:nvPr/>
        </p:nvSpPr>
        <p:spPr>
          <a:xfrm>
            <a:off x="957610" y="3540601"/>
            <a:ext cx="2220480" cy="338554"/>
          </a:xfrm>
          <a:prstGeom prst="wedgeRectCallout">
            <a:avLst>
              <a:gd name="adj1" fmla="val 30778"/>
              <a:gd name="adj2" fmla="val -10785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ロジックだけ残す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FBEA6EC-E277-492F-A27D-36BA43CF7E29}"/>
              </a:ext>
            </a:extLst>
          </p:cNvPr>
          <p:cNvCxnSpPr>
            <a:cxnSpLocks/>
          </p:cNvCxnSpPr>
          <p:nvPr/>
        </p:nvCxnSpPr>
        <p:spPr>
          <a:xfrm flipH="1" flipV="1">
            <a:off x="5738894" y="3229140"/>
            <a:ext cx="357106" cy="65001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58">
            <a:extLst>
              <a:ext uri="{FF2B5EF4-FFF2-40B4-BE49-F238E27FC236}">
                <a16:creationId xmlns:a16="http://schemas.microsoft.com/office/drawing/2014/main" id="{C7319081-E21E-470D-9888-146AC7F0D9E0}"/>
              </a:ext>
            </a:extLst>
          </p:cNvPr>
          <p:cNvSpPr/>
          <p:nvPr/>
        </p:nvSpPr>
        <p:spPr>
          <a:xfrm>
            <a:off x="1484404" y="4967248"/>
            <a:ext cx="4389343" cy="584775"/>
          </a:xfrm>
          <a:prstGeom prst="wedgeRectCallout">
            <a:avLst>
              <a:gd name="adj1" fmla="val 32690"/>
              <a:gd name="adj2" fmla="val -8030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割り込みを受けたら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TImer0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の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innerCallback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を呼ぶ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余計なロジックは入れず、決め打ちで呼ぶ</a:t>
            </a: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稲妻 21">
            <a:extLst>
              <a:ext uri="{FF2B5EF4-FFF2-40B4-BE49-F238E27FC236}">
                <a16:creationId xmlns:a16="http://schemas.microsoft.com/office/drawing/2014/main" id="{400F347B-C024-411A-93C1-EF9086E56EC3}"/>
              </a:ext>
            </a:extLst>
          </p:cNvPr>
          <p:cNvSpPr/>
          <p:nvPr/>
        </p:nvSpPr>
        <p:spPr>
          <a:xfrm rot="12268114" flipH="1">
            <a:off x="5166415" y="4458635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6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5601832" y="283317"/>
            <a:ext cx="3008768" cy="1363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ITimer0  * timer0,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7732579B-485E-4C22-979A-D41971E3615B}"/>
              </a:ext>
            </a:extLst>
          </p:cNvPr>
          <p:cNvSpPr/>
          <p:nvPr/>
        </p:nvSpPr>
        <p:spPr>
          <a:xfrm>
            <a:off x="5280613" y="4665669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3763419" y="2069331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2706066" y="463513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B5DD9-5AB5-41A8-B12A-44E052B799A1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5109458" y="1646718"/>
            <a:ext cx="1996758" cy="4226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3473929" y="4080407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4A830B4-1F8B-41F3-ACE9-BDBAF8528F3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5109458" y="4080407"/>
            <a:ext cx="1200950" cy="585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4241792" y="4147417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C4A76BCE-B5DB-4625-A287-827AAA5B1020}"/>
              </a:ext>
            </a:extLst>
          </p:cNvPr>
          <p:cNvSpPr/>
          <p:nvPr/>
        </p:nvSpPr>
        <p:spPr>
          <a:xfrm>
            <a:off x="7133470" y="2062160"/>
            <a:ext cx="4058314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ITimer0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0A31BF9-460F-4406-AE15-2AE97F2D089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H="1" flipV="1">
            <a:off x="7106216" y="1646718"/>
            <a:ext cx="2056411" cy="41544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>
            <a:extLst>
              <a:ext uri="{FF2B5EF4-FFF2-40B4-BE49-F238E27FC236}">
                <a16:creationId xmlns:a16="http://schemas.microsoft.com/office/drawing/2014/main" id="{CFFFDB78-7B87-42E5-8EDA-3EBB452BFB38}"/>
              </a:ext>
            </a:extLst>
          </p:cNvPr>
          <p:cNvSpPr/>
          <p:nvPr/>
        </p:nvSpPr>
        <p:spPr>
          <a:xfrm>
            <a:off x="9597995" y="4649770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Rectangle 52">
            <a:extLst>
              <a:ext uri="{FF2B5EF4-FFF2-40B4-BE49-F238E27FC236}">
                <a16:creationId xmlns:a16="http://schemas.microsoft.com/office/drawing/2014/main" id="{92C00405-B97C-464C-9354-06C91CCEC0CA}"/>
              </a:ext>
            </a:extLst>
          </p:cNvPr>
          <p:cNvSpPr/>
          <p:nvPr/>
        </p:nvSpPr>
        <p:spPr>
          <a:xfrm>
            <a:off x="7701236" y="4580342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86B778-62C5-4A7A-AE21-DA0B45561072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>
            <a:off x="8469099" y="4080407"/>
            <a:ext cx="736215" cy="49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D7A6B47-47D3-4D3C-9DDF-74E8FF7A1C8D}"/>
              </a:ext>
            </a:extLst>
          </p:cNvPr>
          <p:cNvCxnSpPr>
            <a:cxnSpLocks/>
            <a:stCxn id="37" idx="3"/>
            <a:endCxn id="34" idx="0"/>
          </p:cNvCxnSpPr>
          <p:nvPr/>
        </p:nvCxnSpPr>
        <p:spPr>
          <a:xfrm>
            <a:off x="9205314" y="4080407"/>
            <a:ext cx="1422476" cy="56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8E37417-FC89-4D4C-9420-4B338C0C6472}"/>
              </a:ext>
            </a:extLst>
          </p:cNvPr>
          <p:cNvSpPr/>
          <p:nvPr/>
        </p:nvSpPr>
        <p:spPr>
          <a:xfrm>
            <a:off x="8472641" y="4148503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4975625" y="3801749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C9CD1CEB-A075-4BB6-A9F2-A419520F40A6}"/>
              </a:ext>
            </a:extLst>
          </p:cNvPr>
          <p:cNvSpPr/>
          <p:nvPr/>
        </p:nvSpPr>
        <p:spPr>
          <a:xfrm>
            <a:off x="9071481" y="3801749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5FDD3E41-4CB7-4C71-9E33-CABF04707FBA}"/>
              </a:ext>
            </a:extLst>
          </p:cNvPr>
          <p:cNvSpPr/>
          <p:nvPr/>
        </p:nvSpPr>
        <p:spPr>
          <a:xfrm>
            <a:off x="7340202" y="5468177"/>
            <a:ext cx="1687659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Timer0_io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E3A8AEB-2078-4AA2-AE25-312DF852378B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8175221" y="5869393"/>
            <a:ext cx="8811" cy="29396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2">
            <a:extLst>
              <a:ext uri="{FF2B5EF4-FFF2-40B4-BE49-F238E27FC236}">
                <a16:creationId xmlns:a16="http://schemas.microsoft.com/office/drawing/2014/main" id="{7C3B8527-A3BA-4C76-8ADC-19858F90932F}"/>
              </a:ext>
            </a:extLst>
          </p:cNvPr>
          <p:cNvSpPr/>
          <p:nvPr/>
        </p:nvSpPr>
        <p:spPr>
          <a:xfrm>
            <a:off x="7322581" y="6163362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2351392-0B57-4BAC-91CF-37AF66AD3C22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8184032" y="5019661"/>
            <a:ext cx="285067" cy="44851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稲妻 46">
            <a:extLst>
              <a:ext uri="{FF2B5EF4-FFF2-40B4-BE49-F238E27FC236}">
                <a16:creationId xmlns:a16="http://schemas.microsoft.com/office/drawing/2014/main" id="{1A9A05AD-3A4C-4B8D-9567-263C1EAB0F29}"/>
              </a:ext>
            </a:extLst>
          </p:cNvPr>
          <p:cNvSpPr/>
          <p:nvPr/>
        </p:nvSpPr>
        <p:spPr>
          <a:xfrm rot="5400000" flipH="1" flipV="1">
            <a:off x="6957016" y="5549021"/>
            <a:ext cx="388005" cy="524042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52">
            <a:extLst>
              <a:ext uri="{FF2B5EF4-FFF2-40B4-BE49-F238E27FC236}">
                <a16:creationId xmlns:a16="http://schemas.microsoft.com/office/drawing/2014/main" id="{9D521FAE-339B-4502-84FC-7AE0A5ECDB1E}"/>
              </a:ext>
            </a:extLst>
          </p:cNvPr>
          <p:cNvSpPr/>
          <p:nvPr/>
        </p:nvSpPr>
        <p:spPr>
          <a:xfrm>
            <a:off x="2621289" y="5445513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GPIODriver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C8350C1-70DC-4DF4-B1D6-759D068085A4}"/>
              </a:ext>
            </a:extLst>
          </p:cNvPr>
          <p:cNvCxnSpPr>
            <a:cxnSpLocks/>
            <a:stCxn id="48" idx="0"/>
            <a:endCxn id="18" idx="2"/>
          </p:cNvCxnSpPr>
          <p:nvPr/>
        </p:nvCxnSpPr>
        <p:spPr>
          <a:xfrm flipV="1">
            <a:off x="3473929" y="5074449"/>
            <a:ext cx="0" cy="37106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9A0AC21-C7B7-411C-8605-F30BFE300AF2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V="1">
            <a:off x="3473929" y="5846729"/>
            <a:ext cx="0" cy="31663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2">
            <a:extLst>
              <a:ext uri="{FF2B5EF4-FFF2-40B4-BE49-F238E27FC236}">
                <a16:creationId xmlns:a16="http://schemas.microsoft.com/office/drawing/2014/main" id="{77A80848-0D22-44E4-BDD7-DB678E6575BC}"/>
              </a:ext>
            </a:extLst>
          </p:cNvPr>
          <p:cNvSpPr/>
          <p:nvPr/>
        </p:nvSpPr>
        <p:spPr>
          <a:xfrm>
            <a:off x="2621289" y="6163362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21D6416C-568E-423F-83DB-DDA64D8C1599}"/>
              </a:ext>
            </a:extLst>
          </p:cNvPr>
          <p:cNvSpPr/>
          <p:nvPr/>
        </p:nvSpPr>
        <p:spPr>
          <a:xfrm>
            <a:off x="320302" y="5438908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GPIODriverFake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3" name="Rectangle 52">
            <a:extLst>
              <a:ext uri="{FF2B5EF4-FFF2-40B4-BE49-F238E27FC236}">
                <a16:creationId xmlns:a16="http://schemas.microsoft.com/office/drawing/2014/main" id="{B1B333A5-D17A-4090-9994-41CF1E6D972E}"/>
              </a:ext>
            </a:extLst>
          </p:cNvPr>
          <p:cNvSpPr/>
          <p:nvPr/>
        </p:nvSpPr>
        <p:spPr>
          <a:xfrm>
            <a:off x="9243340" y="5497433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Timer_io_Fake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92FA4AA-C77E-4CA3-9EC8-75E089992B84}"/>
              </a:ext>
            </a:extLst>
          </p:cNvPr>
          <p:cNvSpPr/>
          <p:nvPr/>
        </p:nvSpPr>
        <p:spPr>
          <a:xfrm>
            <a:off x="2051745" y="780438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最終形態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CCED64D-9C70-4F18-9EA7-DA33ACAFEC33}"/>
              </a:ext>
            </a:extLst>
          </p:cNvPr>
          <p:cNvSpPr/>
          <p:nvPr/>
        </p:nvSpPr>
        <p:spPr>
          <a:xfrm>
            <a:off x="6317105" y="5820379"/>
            <a:ext cx="7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&lt;IRQ&gt;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677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2486026" y="2593140"/>
            <a:ext cx="2881108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9" name="Rectangle 52">
            <a:extLst>
              <a:ext uri="{FF2B5EF4-FFF2-40B4-BE49-F238E27FC236}">
                <a16:creationId xmlns:a16="http://schemas.microsoft.com/office/drawing/2014/main" id="{FB380CE3-98DD-4231-80A4-FEE71A3F0311}"/>
              </a:ext>
            </a:extLst>
          </p:cNvPr>
          <p:cNvSpPr/>
          <p:nvPr/>
        </p:nvSpPr>
        <p:spPr>
          <a:xfrm>
            <a:off x="3250430" y="1864842"/>
            <a:ext cx="1352300" cy="357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D45970-6395-4298-A5AE-A436C2C25091}"/>
              </a:ext>
            </a:extLst>
          </p:cNvPr>
          <p:cNvCxnSpPr>
            <a:cxnSpLocks/>
            <a:stCxn id="14" idx="0"/>
            <a:endCxn id="19" idx="2"/>
          </p:cNvCxnSpPr>
          <p:nvPr/>
        </p:nvCxnSpPr>
        <p:spPr>
          <a:xfrm flipV="1">
            <a:off x="3926580" y="2222727"/>
            <a:ext cx="0" cy="3704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52">
            <a:extLst>
              <a:ext uri="{FF2B5EF4-FFF2-40B4-BE49-F238E27FC236}">
                <a16:creationId xmlns:a16="http://schemas.microsoft.com/office/drawing/2014/main" id="{44F414F4-C92A-4FF7-8D76-70343EEBCEBE}"/>
              </a:ext>
            </a:extLst>
          </p:cNvPr>
          <p:cNvSpPr/>
          <p:nvPr/>
        </p:nvSpPr>
        <p:spPr>
          <a:xfrm>
            <a:off x="4908775" y="4106008"/>
            <a:ext cx="2600390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altLang="ja-JP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endParaRPr kumimoji="0" lang="en-US" sz="15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936E813-1810-45DF-BD53-6583E6D3815C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466280" y="3521726"/>
            <a:ext cx="1742690" cy="58428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C1FFFBA-9F90-4300-BFC5-814030394149}"/>
              </a:ext>
            </a:extLst>
          </p:cNvPr>
          <p:cNvCxnSpPr>
            <a:cxnSpLocks/>
            <a:stCxn id="26" idx="0"/>
            <a:endCxn id="14" idx="2"/>
          </p:cNvCxnSpPr>
          <p:nvPr/>
        </p:nvCxnSpPr>
        <p:spPr>
          <a:xfrm flipV="1">
            <a:off x="3037924" y="3521726"/>
            <a:ext cx="888656" cy="61415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1DEBE3E-25C2-4514-847C-9DC8C9DBC2C8}"/>
              </a:ext>
            </a:extLst>
          </p:cNvPr>
          <p:cNvCxnSpPr>
            <a:cxnSpLocks/>
            <a:stCxn id="31" idx="0"/>
            <a:endCxn id="28" idx="2"/>
          </p:cNvCxnSpPr>
          <p:nvPr/>
        </p:nvCxnSpPr>
        <p:spPr>
          <a:xfrm flipH="1" flipV="1">
            <a:off x="6208970" y="5034594"/>
            <a:ext cx="65106" cy="54916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稲妻 7">
            <a:extLst>
              <a:ext uri="{FF2B5EF4-FFF2-40B4-BE49-F238E27FC236}">
                <a16:creationId xmlns:a16="http://schemas.microsoft.com/office/drawing/2014/main" id="{7D0C533B-D063-4BD0-AB23-7AB9B6095588}"/>
              </a:ext>
            </a:extLst>
          </p:cNvPr>
          <p:cNvSpPr/>
          <p:nvPr/>
        </p:nvSpPr>
        <p:spPr>
          <a:xfrm flipH="1">
            <a:off x="7126716" y="3832519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E053972-565A-4F50-82EF-E6C692AE7BF0}"/>
              </a:ext>
            </a:extLst>
          </p:cNvPr>
          <p:cNvSpPr/>
          <p:nvPr/>
        </p:nvSpPr>
        <p:spPr>
          <a:xfrm>
            <a:off x="7320718" y="3556844"/>
            <a:ext cx="7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&lt;IRQ&gt;</a:t>
            </a:r>
            <a:endParaRPr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282EBB-BA20-404A-A8F5-72DCCF98C692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3033505" y="5064470"/>
            <a:ext cx="4419" cy="519288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2">
            <a:extLst>
              <a:ext uri="{FF2B5EF4-FFF2-40B4-BE49-F238E27FC236}">
                <a16:creationId xmlns:a16="http://schemas.microsoft.com/office/drawing/2014/main" id="{EF208DB1-1A63-484B-993B-9740E6737388}"/>
              </a:ext>
            </a:extLst>
          </p:cNvPr>
          <p:cNvSpPr/>
          <p:nvPr/>
        </p:nvSpPr>
        <p:spPr>
          <a:xfrm>
            <a:off x="2180865" y="5583758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8E1CDE4B-3ED6-4FFE-9A6E-F901C1745853}"/>
              </a:ext>
            </a:extLst>
          </p:cNvPr>
          <p:cNvSpPr/>
          <p:nvPr/>
        </p:nvSpPr>
        <p:spPr>
          <a:xfrm>
            <a:off x="1830817" y="4135884"/>
            <a:ext cx="2414213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DC34FB74-5700-4961-9ED1-FF914EA191F2}"/>
              </a:ext>
            </a:extLst>
          </p:cNvPr>
          <p:cNvSpPr/>
          <p:nvPr/>
        </p:nvSpPr>
        <p:spPr>
          <a:xfrm>
            <a:off x="5421436" y="5583758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6057F10-6610-4A57-A034-9EE57F082B47}"/>
              </a:ext>
            </a:extLst>
          </p:cNvPr>
          <p:cNvSpPr/>
          <p:nvPr/>
        </p:nvSpPr>
        <p:spPr>
          <a:xfrm>
            <a:off x="2051745" y="780438"/>
            <a:ext cx="21275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1" dirty="0" err="1">
                <a:solidFill>
                  <a:schemeClr val="accent5"/>
                </a:solidFill>
              </a:rPr>
              <a:t>LedBlink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見直し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7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5554206" y="1169142"/>
            <a:ext cx="3062695" cy="1363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</a:p>
          <a:p>
            <a:pPr lvl="0">
              <a:defRPr/>
            </a:pPr>
            <a:r>
              <a:rPr kumimoji="0" lang="en-US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r>
              <a:rPr kumimoji="0" lang="en-US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kumimoji="0" lang="en-US" sz="17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en-US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lvl="0">
              <a:defRPr/>
            </a:pPr>
            <a:r>
              <a:rPr kumimoji="0" lang="en-US" sz="17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ITimer0  * timer0,</a:t>
            </a:r>
          </a:p>
          <a:p>
            <a:pPr lvl="0">
              <a:defRPr/>
            </a:pP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7732579B-485E-4C22-979A-D41971E3615B}"/>
              </a:ext>
            </a:extLst>
          </p:cNvPr>
          <p:cNvSpPr/>
          <p:nvPr/>
        </p:nvSpPr>
        <p:spPr>
          <a:xfrm>
            <a:off x="5232988" y="5551494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3715794" y="2955156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2658441" y="5520955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B5DD9-5AB5-41A8-B12A-44E052B799A1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5061833" y="2532543"/>
            <a:ext cx="2023721" cy="4226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3426304" y="4966232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4A830B4-1F8B-41F3-ACE9-BDBAF8528F3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5061833" y="4966232"/>
            <a:ext cx="1200950" cy="585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4194167" y="5033242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C4A76BCE-B5DB-4625-A287-827AAA5B1020}"/>
              </a:ext>
            </a:extLst>
          </p:cNvPr>
          <p:cNvSpPr/>
          <p:nvPr/>
        </p:nvSpPr>
        <p:spPr>
          <a:xfrm>
            <a:off x="7085845" y="2947985"/>
            <a:ext cx="4058314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ITimer0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7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7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0A31BF9-460F-4406-AE15-2AE97F2D089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H="1" flipV="1">
            <a:off x="7085554" y="2532543"/>
            <a:ext cx="2029448" cy="41544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>
            <a:extLst>
              <a:ext uri="{FF2B5EF4-FFF2-40B4-BE49-F238E27FC236}">
                <a16:creationId xmlns:a16="http://schemas.microsoft.com/office/drawing/2014/main" id="{CFFFDB78-7B87-42E5-8EDA-3EBB452BFB38}"/>
              </a:ext>
            </a:extLst>
          </p:cNvPr>
          <p:cNvSpPr/>
          <p:nvPr/>
        </p:nvSpPr>
        <p:spPr>
          <a:xfrm>
            <a:off x="9550370" y="5535595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Rectangle 52">
            <a:extLst>
              <a:ext uri="{FF2B5EF4-FFF2-40B4-BE49-F238E27FC236}">
                <a16:creationId xmlns:a16="http://schemas.microsoft.com/office/drawing/2014/main" id="{92C00405-B97C-464C-9354-06C91CCEC0CA}"/>
              </a:ext>
            </a:extLst>
          </p:cNvPr>
          <p:cNvSpPr/>
          <p:nvPr/>
        </p:nvSpPr>
        <p:spPr>
          <a:xfrm>
            <a:off x="7653611" y="5466167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86B778-62C5-4A7A-AE21-DA0B45561072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 flipH="1">
            <a:off x="8421474" y="4966232"/>
            <a:ext cx="736215" cy="4999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D7A6B47-47D3-4D3C-9DDF-74E8FF7A1C8D}"/>
              </a:ext>
            </a:extLst>
          </p:cNvPr>
          <p:cNvCxnSpPr>
            <a:cxnSpLocks/>
            <a:stCxn id="37" idx="3"/>
            <a:endCxn id="34" idx="0"/>
          </p:cNvCxnSpPr>
          <p:nvPr/>
        </p:nvCxnSpPr>
        <p:spPr>
          <a:xfrm>
            <a:off x="9157689" y="4966232"/>
            <a:ext cx="1422476" cy="56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8E37417-FC89-4D4C-9420-4B338C0C6472}"/>
              </a:ext>
            </a:extLst>
          </p:cNvPr>
          <p:cNvSpPr/>
          <p:nvPr/>
        </p:nvSpPr>
        <p:spPr>
          <a:xfrm>
            <a:off x="8425016" y="5034328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E16F46A-C7FC-4874-A871-ADD39D4F5924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H="1" flipV="1">
            <a:off x="3426304" y="5960274"/>
            <a:ext cx="63871" cy="29787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EC1A5DF-A51B-4CA7-80F0-5F9FD1748D78}"/>
              </a:ext>
            </a:extLst>
          </p:cNvPr>
          <p:cNvSpPr/>
          <p:nvPr/>
        </p:nvSpPr>
        <p:spPr>
          <a:xfrm>
            <a:off x="4676585" y="402185"/>
            <a:ext cx="439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1" dirty="0" err="1">
                <a:solidFill>
                  <a:schemeClr val="accent5"/>
                </a:solidFill>
              </a:rPr>
              <a:t>LedBlink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をテストできるようにした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sp>
        <p:nvSpPr>
          <p:cNvPr id="31" name="Rectangle 52">
            <a:extLst>
              <a:ext uri="{FF2B5EF4-FFF2-40B4-BE49-F238E27FC236}">
                <a16:creationId xmlns:a16="http://schemas.microsoft.com/office/drawing/2014/main" id="{4820D786-457B-4F94-B3F9-0CF02024A489}"/>
              </a:ext>
            </a:extLst>
          </p:cNvPr>
          <p:cNvSpPr/>
          <p:nvPr/>
        </p:nvSpPr>
        <p:spPr>
          <a:xfrm>
            <a:off x="2637535" y="6258153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6EC0926A-C2ED-4EF9-98D1-F317FDBAE368}"/>
              </a:ext>
            </a:extLst>
          </p:cNvPr>
          <p:cNvSpPr/>
          <p:nvPr/>
        </p:nvSpPr>
        <p:spPr>
          <a:xfrm>
            <a:off x="7452409" y="6261522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58BF741-6019-4937-8107-87D4C7F2A097}"/>
              </a:ext>
            </a:extLst>
          </p:cNvPr>
          <p:cNvCxnSpPr>
            <a:cxnSpLocks/>
            <a:stCxn id="32" idx="0"/>
            <a:endCxn id="35" idx="2"/>
          </p:cNvCxnSpPr>
          <p:nvPr/>
        </p:nvCxnSpPr>
        <p:spPr>
          <a:xfrm flipV="1">
            <a:off x="8305049" y="5905486"/>
            <a:ext cx="116425" cy="35603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4928000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C9CD1CEB-A075-4BB6-A9F2-A419520F40A6}"/>
              </a:ext>
            </a:extLst>
          </p:cNvPr>
          <p:cNvSpPr/>
          <p:nvPr/>
        </p:nvSpPr>
        <p:spPr>
          <a:xfrm>
            <a:off x="9023856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稲妻 45">
            <a:extLst>
              <a:ext uri="{FF2B5EF4-FFF2-40B4-BE49-F238E27FC236}">
                <a16:creationId xmlns:a16="http://schemas.microsoft.com/office/drawing/2014/main" id="{0343256B-DD02-4330-A059-567F68442D1C}"/>
              </a:ext>
            </a:extLst>
          </p:cNvPr>
          <p:cNvSpPr/>
          <p:nvPr/>
        </p:nvSpPr>
        <p:spPr>
          <a:xfrm rot="6503744" flipH="1">
            <a:off x="8963686" y="5870599"/>
            <a:ext cx="388005" cy="373284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58">
            <a:extLst>
              <a:ext uri="{FF2B5EF4-FFF2-40B4-BE49-F238E27FC236}">
                <a16:creationId xmlns:a16="http://schemas.microsoft.com/office/drawing/2014/main" id="{751B9A83-6AE3-45C5-A0A5-0AEE8D9DD491}"/>
              </a:ext>
            </a:extLst>
          </p:cNvPr>
          <p:cNvSpPr/>
          <p:nvPr/>
        </p:nvSpPr>
        <p:spPr>
          <a:xfrm>
            <a:off x="1378630" y="1169142"/>
            <a:ext cx="3549370" cy="584775"/>
          </a:xfrm>
          <a:prstGeom prst="wedgeRectCallout">
            <a:avLst>
              <a:gd name="adj1" fmla="val 62141"/>
              <a:gd name="adj2" fmla="val 965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LedBlink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をテストできるように、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依存モジュールを注入できるようにする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DFD53F46-D7DD-4EF4-8579-C8BB2D24FF38}"/>
              </a:ext>
            </a:extLst>
          </p:cNvPr>
          <p:cNvSpPr/>
          <p:nvPr/>
        </p:nvSpPr>
        <p:spPr>
          <a:xfrm>
            <a:off x="375022" y="2712648"/>
            <a:ext cx="2985113" cy="584775"/>
          </a:xfrm>
          <a:prstGeom prst="wedgeRectCallout">
            <a:avLst>
              <a:gd name="adj1" fmla="val 54887"/>
              <a:gd name="adj2" fmla="val 9493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同じインターフェイスであれば、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どんなモジュールでも注入できる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39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2">
            <a:extLst>
              <a:ext uri="{FF2B5EF4-FFF2-40B4-BE49-F238E27FC236}">
                <a16:creationId xmlns:a16="http://schemas.microsoft.com/office/drawing/2014/main" id="{79965D1B-8B01-4B57-ADA9-789DCE04B099}"/>
              </a:ext>
            </a:extLst>
          </p:cNvPr>
          <p:cNvSpPr/>
          <p:nvPr/>
        </p:nvSpPr>
        <p:spPr>
          <a:xfrm>
            <a:off x="5554206" y="1169142"/>
            <a:ext cx="3094489" cy="13634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LedBlink</a:t>
            </a:r>
            <a:endParaRPr kumimoji="0" lang="en-CA" sz="22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start(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*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ITimer0  * timer0,</a:t>
            </a:r>
          </a:p>
          <a:p>
            <a:pPr lvl="0">
              <a:defRPr/>
            </a:pP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0" lang="en-US" sz="17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7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interval)</a:t>
            </a: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7732579B-485E-4C22-979A-D41971E3615B}"/>
              </a:ext>
            </a:extLst>
          </p:cNvPr>
          <p:cNvSpPr/>
          <p:nvPr/>
        </p:nvSpPr>
        <p:spPr>
          <a:xfrm>
            <a:off x="3034825" y="5530850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3715794" y="2955156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B5DD9-5AB5-41A8-B12A-44E052B799A1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5061833" y="2532543"/>
            <a:ext cx="2039618" cy="4226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4A830B4-1F8B-41F3-ACE9-BDBAF8528F3D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 flipH="1">
            <a:off x="4064620" y="4966232"/>
            <a:ext cx="997213" cy="564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4194167" y="5033242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27" name="Rectangle 52">
            <a:extLst>
              <a:ext uri="{FF2B5EF4-FFF2-40B4-BE49-F238E27FC236}">
                <a16:creationId xmlns:a16="http://schemas.microsoft.com/office/drawing/2014/main" id="{C4A76BCE-B5DB-4625-A287-827AAA5B1020}"/>
              </a:ext>
            </a:extLst>
          </p:cNvPr>
          <p:cNvSpPr/>
          <p:nvPr/>
        </p:nvSpPr>
        <p:spPr>
          <a:xfrm>
            <a:off x="7085845" y="2947985"/>
            <a:ext cx="4058314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ITimer0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CA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getTimeMS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setCallback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  <a:p>
            <a:pPr lvl="0"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clearCallback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(void (*</a:t>
            </a:r>
            <a:r>
              <a:rPr kumimoji="0" lang="en-US" altLang="ja-JP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)())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0A31BF9-460F-4406-AE15-2AE97F2D0897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H="1" flipV="1">
            <a:off x="7101451" y="2532543"/>
            <a:ext cx="2013551" cy="415442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52">
            <a:extLst>
              <a:ext uri="{FF2B5EF4-FFF2-40B4-BE49-F238E27FC236}">
                <a16:creationId xmlns:a16="http://schemas.microsoft.com/office/drawing/2014/main" id="{CFFFDB78-7B87-42E5-8EDA-3EBB452BFB38}"/>
              </a:ext>
            </a:extLst>
          </p:cNvPr>
          <p:cNvSpPr/>
          <p:nvPr/>
        </p:nvSpPr>
        <p:spPr>
          <a:xfrm>
            <a:off x="9550370" y="5535595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Timer0Fake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D7A6B47-47D3-4D3C-9DDF-74E8FF7A1C8D}"/>
              </a:ext>
            </a:extLst>
          </p:cNvPr>
          <p:cNvCxnSpPr>
            <a:cxnSpLocks/>
            <a:stCxn id="37" idx="3"/>
            <a:endCxn id="34" idx="0"/>
          </p:cNvCxnSpPr>
          <p:nvPr/>
        </p:nvCxnSpPr>
        <p:spPr>
          <a:xfrm>
            <a:off x="9157689" y="4966232"/>
            <a:ext cx="1422476" cy="56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8E37417-FC89-4D4C-9420-4B338C0C6472}"/>
              </a:ext>
            </a:extLst>
          </p:cNvPr>
          <p:cNvSpPr/>
          <p:nvPr/>
        </p:nvSpPr>
        <p:spPr>
          <a:xfrm>
            <a:off x="8425016" y="5034328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4928000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C9CD1CEB-A075-4BB6-A9F2-A419520F40A6}"/>
              </a:ext>
            </a:extLst>
          </p:cNvPr>
          <p:cNvSpPr/>
          <p:nvPr/>
        </p:nvSpPr>
        <p:spPr>
          <a:xfrm>
            <a:off x="9023856" y="4687574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535B3DD-5A2E-46DA-BDEB-0E72B29C7511}"/>
              </a:ext>
            </a:extLst>
          </p:cNvPr>
          <p:cNvSpPr/>
          <p:nvPr/>
        </p:nvSpPr>
        <p:spPr>
          <a:xfrm>
            <a:off x="636827" y="315299"/>
            <a:ext cx="2334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1" dirty="0" err="1">
                <a:solidFill>
                  <a:schemeClr val="accent5"/>
                </a:solidFill>
              </a:rPr>
              <a:t>LedBlink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のテスト</a:t>
            </a:r>
            <a:endParaRPr kumimoji="0" lang="en-US" altLang="ja-JP" sz="2400" b="1" dirty="0">
              <a:solidFill>
                <a:schemeClr val="accent5"/>
              </a:solidFill>
            </a:endParaRPr>
          </a:p>
          <a:p>
            <a:pPr lvl="0">
              <a:defRPr/>
            </a:pPr>
            <a:r>
              <a:rPr kumimoji="0" lang="en-CA" altLang="ja-JP" sz="2400" b="1" dirty="0">
                <a:solidFill>
                  <a:schemeClr val="accent5"/>
                </a:solidFill>
              </a:rPr>
              <a:t>(Host/Target)</a:t>
            </a:r>
          </a:p>
        </p:txBody>
      </p:sp>
      <p:sp>
        <p:nvSpPr>
          <p:cNvPr id="40" name="Rectangle 52">
            <a:extLst>
              <a:ext uri="{FF2B5EF4-FFF2-40B4-BE49-F238E27FC236}">
                <a16:creationId xmlns:a16="http://schemas.microsoft.com/office/drawing/2014/main" id="{C6A5E7B6-744D-413E-9EBE-C3864717A586}"/>
              </a:ext>
            </a:extLst>
          </p:cNvPr>
          <p:cNvSpPr/>
          <p:nvPr/>
        </p:nvSpPr>
        <p:spPr>
          <a:xfrm>
            <a:off x="6144102" y="315299"/>
            <a:ext cx="1739255" cy="477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15697A3-7343-49C2-823E-5C34D35A4F4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7013730" y="792898"/>
            <a:ext cx="0" cy="37624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8">
            <a:extLst>
              <a:ext uri="{FF2B5EF4-FFF2-40B4-BE49-F238E27FC236}">
                <a16:creationId xmlns:a16="http://schemas.microsoft.com/office/drawing/2014/main" id="{DB130EBA-6880-4CA4-8947-C6296F0C3A1D}"/>
              </a:ext>
            </a:extLst>
          </p:cNvPr>
          <p:cNvSpPr/>
          <p:nvPr/>
        </p:nvSpPr>
        <p:spPr>
          <a:xfrm>
            <a:off x="3715794" y="804033"/>
            <a:ext cx="1972015" cy="276999"/>
          </a:xfrm>
          <a:prstGeom prst="wedgeRectCallout">
            <a:avLst>
              <a:gd name="adj1" fmla="val -69583"/>
              <a:gd name="adj2" fmla="val 1007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状態を覗き見てチェックする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C7A44749-2186-4184-BBA9-118F8A092036}"/>
              </a:ext>
            </a:extLst>
          </p:cNvPr>
          <p:cNvCxnSpPr>
            <a:cxnSpLocks/>
          </p:cNvCxnSpPr>
          <p:nvPr/>
        </p:nvCxnSpPr>
        <p:spPr>
          <a:xfrm rot="5400000">
            <a:off x="2278680" y="1537148"/>
            <a:ext cx="4848476" cy="2882376"/>
          </a:xfrm>
          <a:prstGeom prst="bentConnector3">
            <a:avLst>
              <a:gd name="adj1" fmla="val 565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F6431971-DCDD-4AA5-8AFA-A9AEE0A93269}"/>
              </a:ext>
            </a:extLst>
          </p:cNvPr>
          <p:cNvCxnSpPr>
            <a:cxnSpLocks/>
          </p:cNvCxnSpPr>
          <p:nvPr/>
        </p:nvCxnSpPr>
        <p:spPr>
          <a:xfrm>
            <a:off x="7883357" y="554099"/>
            <a:ext cx="3647710" cy="4981496"/>
          </a:xfrm>
          <a:prstGeom prst="bentConnector2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58">
            <a:extLst>
              <a:ext uri="{FF2B5EF4-FFF2-40B4-BE49-F238E27FC236}">
                <a16:creationId xmlns:a16="http://schemas.microsoft.com/office/drawing/2014/main" id="{8811E21D-CE8F-43F0-AF39-2401B2E6834A}"/>
              </a:ext>
            </a:extLst>
          </p:cNvPr>
          <p:cNvSpPr/>
          <p:nvPr/>
        </p:nvSpPr>
        <p:spPr>
          <a:xfrm>
            <a:off x="9478624" y="928123"/>
            <a:ext cx="1972015" cy="276999"/>
          </a:xfrm>
          <a:prstGeom prst="wedgeRectCallout">
            <a:avLst>
              <a:gd name="adj1" fmla="val 54388"/>
              <a:gd name="adj2" fmla="val 95821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状態を覗き見てチェックする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26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E282EBB-BA20-404A-A8F5-72DCCF98C692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2162317" y="2443235"/>
            <a:ext cx="16624" cy="691906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52">
            <a:extLst>
              <a:ext uri="{FF2B5EF4-FFF2-40B4-BE49-F238E27FC236}">
                <a16:creationId xmlns:a16="http://schemas.microsoft.com/office/drawing/2014/main" id="{EF208DB1-1A63-484B-993B-9740E6737388}"/>
              </a:ext>
            </a:extLst>
          </p:cNvPr>
          <p:cNvSpPr/>
          <p:nvPr/>
        </p:nvSpPr>
        <p:spPr>
          <a:xfrm>
            <a:off x="833289" y="3135141"/>
            <a:ext cx="2658055" cy="480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stm32f4xx_hal_gpio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6" name="Rectangle 52">
            <a:extLst>
              <a:ext uri="{FF2B5EF4-FFF2-40B4-BE49-F238E27FC236}">
                <a16:creationId xmlns:a16="http://schemas.microsoft.com/office/drawing/2014/main" id="{8E1CDE4B-3ED6-4FFE-9A6E-F901C1745853}"/>
              </a:ext>
            </a:extLst>
          </p:cNvPr>
          <p:cNvSpPr/>
          <p:nvPr/>
        </p:nvSpPr>
        <p:spPr>
          <a:xfrm>
            <a:off x="971834" y="1514649"/>
            <a:ext cx="2414213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Rectangle 58">
            <a:extLst>
              <a:ext uri="{FF2B5EF4-FFF2-40B4-BE49-F238E27FC236}">
                <a16:creationId xmlns:a16="http://schemas.microsoft.com/office/drawing/2014/main" id="{8F5C534A-6D16-4873-83E9-A6F041306BCE}"/>
              </a:ext>
            </a:extLst>
          </p:cNvPr>
          <p:cNvSpPr/>
          <p:nvPr/>
        </p:nvSpPr>
        <p:spPr>
          <a:xfrm>
            <a:off x="399806" y="4093391"/>
            <a:ext cx="3992086" cy="1323439"/>
          </a:xfrm>
          <a:prstGeom prst="wedgeRectCallout">
            <a:avLst>
              <a:gd name="adj1" fmla="val -24445"/>
              <a:gd name="adj2" fmla="val -87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e.g.</a:t>
            </a:r>
          </a:p>
          <a:p>
            <a:pPr lvl="0">
              <a:defRPr/>
            </a:pPr>
            <a:r>
              <a:rPr kumimoji="0" lang="en-US" altLang="ja-JP" sz="1600" dirty="0">
                <a:solidFill>
                  <a:prstClr val="black"/>
                </a:solidFill>
              </a:rPr>
              <a:t>void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HAL_GPIO_WritePin</a:t>
            </a:r>
            <a:r>
              <a:rPr kumimoji="0" lang="en-US" altLang="ja-JP" sz="1600" dirty="0">
                <a:solidFill>
                  <a:prstClr val="black"/>
                </a:solidFill>
              </a:rPr>
              <a:t>(</a:t>
            </a:r>
          </a:p>
          <a:p>
            <a:pPr lvl="0">
              <a:defRPr/>
            </a:pPr>
            <a:r>
              <a:rPr kumimoji="0" lang="en-US" altLang="ja-JP" sz="1600" dirty="0">
                <a:solidFill>
                  <a:prstClr val="black"/>
                </a:solidFill>
              </a:rPr>
              <a:t>   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GPIO_TypeDef</a:t>
            </a:r>
            <a:r>
              <a:rPr kumimoji="0" lang="en-US" altLang="ja-JP" sz="1600" dirty="0">
                <a:solidFill>
                  <a:prstClr val="black"/>
                </a:solidFill>
              </a:rPr>
              <a:t>*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GPIOx</a:t>
            </a:r>
            <a:r>
              <a:rPr kumimoji="0" lang="en-US" altLang="ja-JP" sz="1600" dirty="0">
                <a:solidFill>
                  <a:prstClr val="black"/>
                </a:solidFill>
              </a:rPr>
              <a:t>,</a:t>
            </a:r>
          </a:p>
          <a:p>
            <a:pPr lvl="0">
              <a:defRPr/>
            </a:pPr>
            <a:r>
              <a:rPr kumimoji="0" lang="en-US" altLang="ja-JP" sz="1600" dirty="0">
                <a:solidFill>
                  <a:prstClr val="black"/>
                </a:solidFill>
              </a:rPr>
              <a:t>    uint16_t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GPIO_Pin</a:t>
            </a:r>
            <a:r>
              <a:rPr kumimoji="0" lang="en-US" altLang="ja-JP" sz="1600" dirty="0">
                <a:solidFill>
                  <a:prstClr val="black"/>
                </a:solidFill>
              </a:rPr>
              <a:t>,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GPIO_PinState</a:t>
            </a:r>
            <a:r>
              <a:rPr kumimoji="0" lang="en-US" altLang="ja-JP" sz="1600" dirty="0">
                <a:solidFill>
                  <a:prstClr val="black"/>
                </a:solidFill>
              </a:rPr>
              <a:t> </a:t>
            </a:r>
            <a:r>
              <a:rPr kumimoji="0" lang="en-US" altLang="ja-JP" sz="1600" dirty="0" err="1">
                <a:solidFill>
                  <a:prstClr val="black"/>
                </a:solidFill>
              </a:rPr>
              <a:t>PinState</a:t>
            </a:r>
            <a:endParaRPr kumimoji="0" lang="en-US" altLang="ja-JP" sz="16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kumimoji="0" lang="en-US" altLang="ja-JP" sz="1600" dirty="0">
                <a:solidFill>
                  <a:prstClr val="black"/>
                </a:solidFill>
              </a:rPr>
              <a:t>);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61F2CF1-49C7-45F7-816B-F6CF00798C9B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H="1" flipV="1">
            <a:off x="7034077" y="3604879"/>
            <a:ext cx="1" cy="358901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2">
            <a:extLst>
              <a:ext uri="{FF2B5EF4-FFF2-40B4-BE49-F238E27FC236}">
                <a16:creationId xmlns:a16="http://schemas.microsoft.com/office/drawing/2014/main" id="{69219E3F-AAA6-4254-B1DC-5AD3D0D10CD3}"/>
              </a:ext>
            </a:extLst>
          </p:cNvPr>
          <p:cNvSpPr/>
          <p:nvPr/>
        </p:nvSpPr>
        <p:spPr>
          <a:xfrm>
            <a:off x="5705050" y="3963780"/>
            <a:ext cx="2658055" cy="480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stm32f4xx_hal_gpio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53BDB884-54DA-4FE2-8CF7-1B052051E863}"/>
              </a:ext>
            </a:extLst>
          </p:cNvPr>
          <p:cNvSpPr/>
          <p:nvPr/>
        </p:nvSpPr>
        <p:spPr>
          <a:xfrm>
            <a:off x="5843595" y="1625485"/>
            <a:ext cx="2414213" cy="928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lvl="0">
              <a:defRPr/>
            </a:pPr>
            <a:r>
              <a:rPr kumimoji="0" lang="en-CA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 lvl="0">
              <a:defRPr/>
            </a:pPr>
            <a:r>
              <a:rPr kumimoji="0" lang="en-US" sz="1600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 </a:t>
            </a:r>
            <a:r>
              <a:rPr kumimoji="0" lang="en-US" sz="1600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endParaRPr kumimoji="0" lang="en-US" sz="1600" dirty="0">
              <a:solidFill>
                <a:prstClr val="black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599028BD-A4F9-4A64-8820-31754DA95467}"/>
              </a:ext>
            </a:extLst>
          </p:cNvPr>
          <p:cNvSpPr/>
          <p:nvPr/>
        </p:nvSpPr>
        <p:spPr>
          <a:xfrm>
            <a:off x="5705049" y="3123984"/>
            <a:ext cx="2658055" cy="4808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dirty="0" err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Hal_Wrapper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5B2CE2E-CC36-47DD-9809-1FF19F4B6A78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7034077" y="2554071"/>
            <a:ext cx="16625" cy="569913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52">
            <a:extLst>
              <a:ext uri="{FF2B5EF4-FFF2-40B4-BE49-F238E27FC236}">
                <a16:creationId xmlns:a16="http://schemas.microsoft.com/office/drawing/2014/main" id="{4B0AF0B3-BAB0-483A-BA30-9CD335A3E6B6}"/>
              </a:ext>
            </a:extLst>
          </p:cNvPr>
          <p:cNvSpPr/>
          <p:nvPr/>
        </p:nvSpPr>
        <p:spPr>
          <a:xfrm>
            <a:off x="8906992" y="3182881"/>
            <a:ext cx="2338868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Hal_Wrapper_Fake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FB0B2BCA-BDFB-4B3E-832E-915F758D0A08}"/>
              </a:ext>
            </a:extLst>
          </p:cNvPr>
          <p:cNvSpPr/>
          <p:nvPr/>
        </p:nvSpPr>
        <p:spPr>
          <a:xfrm>
            <a:off x="4544291" y="2443235"/>
            <a:ext cx="670561" cy="10508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58">
            <a:extLst>
              <a:ext uri="{FF2B5EF4-FFF2-40B4-BE49-F238E27FC236}">
                <a16:creationId xmlns:a16="http://schemas.microsoft.com/office/drawing/2014/main" id="{06FCCBE8-61DD-4BF2-BEF1-C1570286D081}"/>
              </a:ext>
            </a:extLst>
          </p:cNvPr>
          <p:cNvSpPr/>
          <p:nvPr/>
        </p:nvSpPr>
        <p:spPr>
          <a:xfrm>
            <a:off x="7034076" y="5112167"/>
            <a:ext cx="4211784" cy="830997"/>
          </a:xfrm>
          <a:prstGeom prst="wedgeRectCallout">
            <a:avLst>
              <a:gd name="adj1" fmla="val -2406"/>
              <a:gd name="adj2" fmla="val -11878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Wrapper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経由にして、テスト時は置き換える</a:t>
            </a:r>
            <a:endParaRPr kumimoji="0" lang="en-US" altLang="ja-JP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置き換え方法は何でもいいので、ここでは明記しない</a:t>
            </a:r>
            <a:r>
              <a:rPr kumimoji="0" lang="ja-JP" altLang="en-US" sz="1600" dirty="0" err="1">
                <a:solidFill>
                  <a:prstClr val="black"/>
                </a:solidFill>
                <a:latin typeface="Calibri" panose="020F0502020204030204"/>
              </a:rPr>
              <a:t>。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最悪、</a:t>
            </a: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ifdef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でもリンカ切り替えでも可能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2FB3B86-69C0-4CC1-9C65-AAA0FA37F1DF}"/>
              </a:ext>
            </a:extLst>
          </p:cNvPr>
          <p:cNvSpPr/>
          <p:nvPr/>
        </p:nvSpPr>
        <p:spPr>
          <a:xfrm>
            <a:off x="2051745" y="588691"/>
            <a:ext cx="6976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レジスタアクセスがマクロじゃなくて関数提供だったら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01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52">
            <a:extLst>
              <a:ext uri="{FF2B5EF4-FFF2-40B4-BE49-F238E27FC236}">
                <a16:creationId xmlns:a16="http://schemas.microsoft.com/office/drawing/2014/main" id="{EA876F20-A35E-490D-81D1-E3A231831E4B}"/>
              </a:ext>
            </a:extLst>
          </p:cNvPr>
          <p:cNvSpPr/>
          <p:nvPr/>
        </p:nvSpPr>
        <p:spPr>
          <a:xfrm>
            <a:off x="1710770" y="4414882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6" name="Rectangle 52">
            <a:extLst>
              <a:ext uri="{FF2B5EF4-FFF2-40B4-BE49-F238E27FC236}">
                <a16:creationId xmlns:a16="http://schemas.microsoft.com/office/drawing/2014/main" id="{F6A2F45A-8C06-4D96-AF66-847F72F3AB08}"/>
              </a:ext>
            </a:extLst>
          </p:cNvPr>
          <p:cNvSpPr/>
          <p:nvPr/>
        </p:nvSpPr>
        <p:spPr>
          <a:xfrm>
            <a:off x="1518608" y="3477076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Avr_wrapper_fake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5510DA9-BF58-4CD4-97F7-DAD5256B6C37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flipH="1" flipV="1">
            <a:off x="2548403" y="3878292"/>
            <a:ext cx="15007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E16F46A-C7FC-4874-A871-ADD39D4F592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861513" y="4816098"/>
            <a:ext cx="334355" cy="51182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52">
            <a:extLst>
              <a:ext uri="{FF2B5EF4-FFF2-40B4-BE49-F238E27FC236}">
                <a16:creationId xmlns:a16="http://schemas.microsoft.com/office/drawing/2014/main" id="{4820D786-457B-4F94-B3F9-0CF02024A489}"/>
              </a:ext>
            </a:extLst>
          </p:cNvPr>
          <p:cNvSpPr/>
          <p:nvPr/>
        </p:nvSpPr>
        <p:spPr>
          <a:xfrm>
            <a:off x="1008873" y="5327927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0" name="Rectangle 58">
            <a:extLst>
              <a:ext uri="{FF2B5EF4-FFF2-40B4-BE49-F238E27FC236}">
                <a16:creationId xmlns:a16="http://schemas.microsoft.com/office/drawing/2014/main" id="{BDC0DB88-A3E3-41C3-86EB-35BA99B91B7D}"/>
              </a:ext>
            </a:extLst>
          </p:cNvPr>
          <p:cNvSpPr/>
          <p:nvPr/>
        </p:nvSpPr>
        <p:spPr>
          <a:xfrm>
            <a:off x="1469111" y="1930955"/>
            <a:ext cx="2835951" cy="1077218"/>
          </a:xfrm>
          <a:prstGeom prst="wedgeRectCallout">
            <a:avLst>
              <a:gd name="adj1" fmla="val 30938"/>
              <a:gd name="adj2" fmla="val 8586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LedDriver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をテストできるように、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avr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altLang="ja-JP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io.h</a:t>
            </a:r>
            <a:r>
              <a:rPr kumimoji="0" lang="ja-JP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への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依存を断ち切る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ja-JP" altLang="en-US" sz="1600" dirty="0">
                <a:solidFill>
                  <a:prstClr val="black"/>
                </a:solidFill>
                <a:latin typeface="Calibri" panose="020F0502020204030204"/>
              </a:rPr>
              <a:t>マクロ使用なので、切り替えもプリプロセッサを使うしかない</a:t>
            </a:r>
            <a:r>
              <a:rPr kumimoji="0" lang="en-US" altLang="ja-JP" sz="16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2">
            <a:extLst>
              <a:ext uri="{FF2B5EF4-FFF2-40B4-BE49-F238E27FC236}">
                <a16:creationId xmlns:a16="http://schemas.microsoft.com/office/drawing/2014/main" id="{51FEC415-869E-4767-BEDE-72CD0575A43E}"/>
              </a:ext>
            </a:extLst>
          </p:cNvPr>
          <p:cNvSpPr/>
          <p:nvPr/>
        </p:nvSpPr>
        <p:spPr>
          <a:xfrm>
            <a:off x="5249319" y="2659881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59" name="Rectangle 52">
            <a:extLst>
              <a:ext uri="{FF2B5EF4-FFF2-40B4-BE49-F238E27FC236}">
                <a16:creationId xmlns:a16="http://schemas.microsoft.com/office/drawing/2014/main" id="{AB104089-ADA2-4F0D-A5F4-9DE9DDAAC4B0}"/>
              </a:ext>
            </a:extLst>
          </p:cNvPr>
          <p:cNvSpPr/>
          <p:nvPr/>
        </p:nvSpPr>
        <p:spPr>
          <a:xfrm>
            <a:off x="4191966" y="522568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7BD90F5-5FB5-4725-BAD4-E32D05837C7D}"/>
              </a:ext>
            </a:extLst>
          </p:cNvPr>
          <p:cNvCxnSpPr>
            <a:cxnSpLocks/>
            <a:stCxn id="62" idx="3"/>
            <a:endCxn id="59" idx="0"/>
          </p:cNvCxnSpPr>
          <p:nvPr/>
        </p:nvCxnSpPr>
        <p:spPr>
          <a:xfrm flipH="1">
            <a:off x="4959829" y="4670957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0660375-FD92-4A11-A988-8AA5BDF83A79}"/>
              </a:ext>
            </a:extLst>
          </p:cNvPr>
          <p:cNvSpPr/>
          <p:nvPr/>
        </p:nvSpPr>
        <p:spPr>
          <a:xfrm>
            <a:off x="5727692" y="4737967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62" name="二等辺三角形 61">
            <a:extLst>
              <a:ext uri="{FF2B5EF4-FFF2-40B4-BE49-F238E27FC236}">
                <a16:creationId xmlns:a16="http://schemas.microsoft.com/office/drawing/2014/main" id="{7A5F5A37-FF63-41AC-8138-9ECFED93DB5A}"/>
              </a:ext>
            </a:extLst>
          </p:cNvPr>
          <p:cNvSpPr/>
          <p:nvPr/>
        </p:nvSpPr>
        <p:spPr>
          <a:xfrm>
            <a:off x="6461525" y="4392299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EBCF259-29DF-409C-A24A-A6CA58B24F29}"/>
              </a:ext>
            </a:extLst>
          </p:cNvPr>
          <p:cNvCxnSpPr>
            <a:cxnSpLocks/>
          </p:cNvCxnSpPr>
          <p:nvPr/>
        </p:nvCxnSpPr>
        <p:spPr>
          <a:xfrm>
            <a:off x="3168680" y="4908750"/>
            <a:ext cx="1023286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9AC3168-D8E3-4541-BAE2-DCE96ACE18F4}"/>
              </a:ext>
            </a:extLst>
          </p:cNvPr>
          <p:cNvSpPr/>
          <p:nvPr/>
        </p:nvSpPr>
        <p:spPr>
          <a:xfrm>
            <a:off x="2051745" y="588691"/>
            <a:ext cx="3667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ja-JP" altLang="en-US" sz="2400" b="1" dirty="0">
                <a:solidFill>
                  <a:schemeClr val="accent5"/>
                </a:solidFill>
              </a:rPr>
              <a:t>マクロへの依存の切り分け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5249319" y="2659881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4191966" y="522568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4959829" y="4670957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5727692" y="4737967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A876F20-A35E-490D-81D1-E3A231831E4B}"/>
              </a:ext>
            </a:extLst>
          </p:cNvPr>
          <p:cNvSpPr/>
          <p:nvPr/>
        </p:nvSpPr>
        <p:spPr>
          <a:xfrm>
            <a:off x="2316040" y="4507534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32FC30F-3EC6-4DCF-84AB-171C8507642D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>
            <a:off x="3168680" y="4908750"/>
            <a:ext cx="1023286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2">
            <a:extLst>
              <a:ext uri="{FF2B5EF4-FFF2-40B4-BE49-F238E27FC236}">
                <a16:creationId xmlns:a16="http://schemas.microsoft.com/office/drawing/2014/main" id="{F6A2F45A-8C06-4D96-AF66-847F72F3AB08}"/>
              </a:ext>
            </a:extLst>
          </p:cNvPr>
          <p:cNvSpPr/>
          <p:nvPr/>
        </p:nvSpPr>
        <p:spPr>
          <a:xfrm>
            <a:off x="2123878" y="3569728"/>
            <a:ext cx="2059589" cy="401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Avr_wrapper_fake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5510DA9-BF58-4CD4-97F7-DAD5256B6C37}"/>
              </a:ext>
            </a:extLst>
          </p:cNvPr>
          <p:cNvCxnSpPr>
            <a:cxnSpLocks/>
            <a:stCxn id="92" idx="0"/>
            <a:endCxn id="96" idx="2"/>
          </p:cNvCxnSpPr>
          <p:nvPr/>
        </p:nvCxnSpPr>
        <p:spPr>
          <a:xfrm flipH="1" flipV="1">
            <a:off x="3153673" y="3970944"/>
            <a:ext cx="15007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6461525" y="4392299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07EEC51F-E773-4DA6-9056-855BCB810D73}"/>
              </a:ext>
            </a:extLst>
          </p:cNvPr>
          <p:cNvSpPr/>
          <p:nvPr/>
        </p:nvSpPr>
        <p:spPr>
          <a:xfrm>
            <a:off x="3627249" y="1810087"/>
            <a:ext cx="1739255" cy="477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sp>
        <p:nvSpPr>
          <p:cNvPr id="40" name="円弧 39">
            <a:extLst>
              <a:ext uri="{FF2B5EF4-FFF2-40B4-BE49-F238E27FC236}">
                <a16:creationId xmlns:a16="http://schemas.microsoft.com/office/drawing/2014/main" id="{E51E1837-58F0-4252-B249-4022CB5BB428}"/>
              </a:ext>
            </a:extLst>
          </p:cNvPr>
          <p:cNvSpPr/>
          <p:nvPr/>
        </p:nvSpPr>
        <p:spPr>
          <a:xfrm rot="16200000" flipV="1">
            <a:off x="2071400" y="2228329"/>
            <a:ext cx="3302623" cy="2692079"/>
          </a:xfrm>
          <a:prstGeom prst="arc">
            <a:avLst>
              <a:gd name="adj1" fmla="val 221563"/>
              <a:gd name="adj2" fmla="val 5221324"/>
            </a:avLst>
          </a:prstGeom>
          <a:ln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58">
            <a:extLst>
              <a:ext uri="{FF2B5EF4-FFF2-40B4-BE49-F238E27FC236}">
                <a16:creationId xmlns:a16="http://schemas.microsoft.com/office/drawing/2014/main" id="{1C3DFB7F-154F-4BEF-958B-B2D29A80F545}"/>
              </a:ext>
            </a:extLst>
          </p:cNvPr>
          <p:cNvSpPr/>
          <p:nvPr/>
        </p:nvSpPr>
        <p:spPr>
          <a:xfrm>
            <a:off x="983897" y="1744442"/>
            <a:ext cx="1972015" cy="276999"/>
          </a:xfrm>
          <a:prstGeom prst="wedgeRectCallout">
            <a:avLst>
              <a:gd name="adj1" fmla="val 43801"/>
              <a:gd name="adj2" fmla="val 13347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状態を覗き見てチェックする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B033FE5-EE33-4C7E-8B01-46A62263BDF6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496877" y="2287686"/>
            <a:ext cx="0" cy="293799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E8F1A68-64D1-4622-A05E-81E918417E23}"/>
              </a:ext>
            </a:extLst>
          </p:cNvPr>
          <p:cNvSpPr/>
          <p:nvPr/>
        </p:nvSpPr>
        <p:spPr>
          <a:xfrm>
            <a:off x="4191966" y="1029951"/>
            <a:ext cx="3640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1" dirty="0" err="1">
                <a:solidFill>
                  <a:schemeClr val="accent5"/>
                </a:solidFill>
              </a:rPr>
              <a:t>LedDriver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のテスト </a:t>
            </a:r>
            <a:r>
              <a:rPr kumimoji="0" lang="en-US" altLang="ja-JP" sz="2400" b="1" dirty="0">
                <a:solidFill>
                  <a:schemeClr val="accent5"/>
                </a:solidFill>
              </a:rPr>
              <a:t>(Host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用</a:t>
            </a:r>
            <a:r>
              <a:rPr kumimoji="0" lang="en-US" altLang="ja-JP" sz="2400" b="1" dirty="0">
                <a:solidFill>
                  <a:schemeClr val="accent5"/>
                </a:solidFill>
              </a:rPr>
              <a:t>)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8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2">
            <a:extLst>
              <a:ext uri="{FF2B5EF4-FFF2-40B4-BE49-F238E27FC236}">
                <a16:creationId xmlns:a16="http://schemas.microsoft.com/office/drawing/2014/main" id="{DBCDEBF1-9DF0-4686-97CE-AB6E8B6E62AE}"/>
              </a:ext>
            </a:extLst>
          </p:cNvPr>
          <p:cNvSpPr/>
          <p:nvPr/>
        </p:nvSpPr>
        <p:spPr>
          <a:xfrm>
            <a:off x="5249319" y="2659881"/>
            <a:ext cx="2692078" cy="17228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US" altLang="ja-JP" sz="20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&lt;&lt;interface&gt;&gt;</a:t>
            </a:r>
          </a:p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create()</a:t>
            </a:r>
          </a:p>
          <a:p>
            <a:pPr>
              <a:defRPr/>
            </a:pPr>
            <a:r>
              <a:rPr kumimoji="0" lang="en-CA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destroy()</a:t>
            </a:r>
          </a:p>
          <a:p>
            <a:pPr lvl="0">
              <a:defRPr/>
            </a:pPr>
            <a:r>
              <a:rPr kumimoji="0" lang="en-CA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void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turnOn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 </a:t>
            </a:r>
            <a:r>
              <a:rPr kumimoji="0" 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turnOff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id)</a:t>
            </a: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8495E3D9-BBAC-45BB-99B3-EB440F4AD4AB}"/>
              </a:ext>
            </a:extLst>
          </p:cNvPr>
          <p:cNvSpPr/>
          <p:nvPr/>
        </p:nvSpPr>
        <p:spPr>
          <a:xfrm>
            <a:off x="4191966" y="5225680"/>
            <a:ext cx="1535726" cy="439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lvl="0" algn="ctr"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LedDriver</a:t>
            </a:r>
            <a:endParaRPr kumimoji="0" lang="en-CA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44C8288-6791-45DA-B958-E84CC189106B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 flipH="1">
            <a:off x="4959829" y="4670957"/>
            <a:ext cx="1635529" cy="55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563303F-4E15-414C-A84D-216CCB3433F1}"/>
              </a:ext>
            </a:extLst>
          </p:cNvPr>
          <p:cNvSpPr/>
          <p:nvPr/>
        </p:nvSpPr>
        <p:spPr>
          <a:xfrm>
            <a:off x="5727692" y="4737967"/>
            <a:ext cx="1800494" cy="369332"/>
          </a:xfrm>
          <a:prstGeom prst="rect">
            <a:avLst/>
          </a:prstGeom>
          <a:solidFill>
            <a:srgbClr val="D9D9D9">
              <a:alpha val="34902"/>
            </a:srgbClr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kumimoji="0" lang="en-US" altLang="ja-JP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&lt;&lt;implements&gt;&gt;</a:t>
            </a:r>
          </a:p>
        </p:txBody>
      </p:sp>
      <p:sp>
        <p:nvSpPr>
          <p:cNvPr id="92" name="Rectangle 52">
            <a:extLst>
              <a:ext uri="{FF2B5EF4-FFF2-40B4-BE49-F238E27FC236}">
                <a16:creationId xmlns:a16="http://schemas.microsoft.com/office/drawing/2014/main" id="{EA876F20-A35E-490D-81D1-E3A231831E4B}"/>
              </a:ext>
            </a:extLst>
          </p:cNvPr>
          <p:cNvSpPr/>
          <p:nvPr/>
        </p:nvSpPr>
        <p:spPr>
          <a:xfrm>
            <a:off x="2316040" y="4507534"/>
            <a:ext cx="1705280" cy="40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Avr_wrapper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232FC30F-3EC6-4DCF-84AB-171C8507642D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>
            <a:off x="3168680" y="4908750"/>
            <a:ext cx="1023286" cy="53659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2320D546-7A3F-4676-AD9D-330BF2DF6FD9}"/>
              </a:ext>
            </a:extLst>
          </p:cNvPr>
          <p:cNvSpPr/>
          <p:nvPr/>
        </p:nvSpPr>
        <p:spPr>
          <a:xfrm>
            <a:off x="6461525" y="4392299"/>
            <a:ext cx="267666" cy="278658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07EEC51F-E773-4DA6-9056-855BCB810D73}"/>
              </a:ext>
            </a:extLst>
          </p:cNvPr>
          <p:cNvSpPr/>
          <p:nvPr/>
        </p:nvSpPr>
        <p:spPr>
          <a:xfrm>
            <a:off x="3627249" y="1810087"/>
            <a:ext cx="1739255" cy="4775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B033FE5-EE33-4C7E-8B01-46A62263BDF6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496877" y="2287686"/>
            <a:ext cx="0" cy="2937994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E8F1A68-64D1-4622-A05E-81E918417E23}"/>
              </a:ext>
            </a:extLst>
          </p:cNvPr>
          <p:cNvSpPr/>
          <p:nvPr/>
        </p:nvSpPr>
        <p:spPr>
          <a:xfrm>
            <a:off x="3855400" y="1148897"/>
            <a:ext cx="384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en-US" altLang="ja-JP" sz="2400" b="1" dirty="0" err="1">
                <a:solidFill>
                  <a:schemeClr val="accent5"/>
                </a:solidFill>
              </a:rPr>
              <a:t>LedDriver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のテスト </a:t>
            </a:r>
            <a:r>
              <a:rPr kumimoji="0" lang="en-US" altLang="ja-JP" sz="2400" b="1" dirty="0">
                <a:solidFill>
                  <a:schemeClr val="accent5"/>
                </a:solidFill>
              </a:rPr>
              <a:t>(Target</a:t>
            </a:r>
            <a:r>
              <a:rPr kumimoji="0" lang="ja-JP" altLang="en-US" sz="2400" b="1" dirty="0">
                <a:solidFill>
                  <a:schemeClr val="accent5"/>
                </a:solidFill>
              </a:rPr>
              <a:t>用</a:t>
            </a:r>
            <a:r>
              <a:rPr kumimoji="0" lang="en-US" altLang="ja-JP" sz="2400" b="1" dirty="0">
                <a:solidFill>
                  <a:schemeClr val="accent5"/>
                </a:solidFill>
              </a:rPr>
              <a:t>)</a:t>
            </a:r>
            <a:endParaRPr kumimoji="0" lang="en-CA" altLang="ja-JP" sz="2400" b="1" dirty="0">
              <a:solidFill>
                <a:schemeClr val="accent5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D2A22C7-1543-4D00-8877-B89377339C0D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329981" y="4927622"/>
            <a:ext cx="334355" cy="511829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52">
            <a:extLst>
              <a:ext uri="{FF2B5EF4-FFF2-40B4-BE49-F238E27FC236}">
                <a16:creationId xmlns:a16="http://schemas.microsoft.com/office/drawing/2014/main" id="{583BAFB7-26CB-43B6-BE00-AE8FEC525786}"/>
              </a:ext>
            </a:extLst>
          </p:cNvPr>
          <p:cNvSpPr/>
          <p:nvPr/>
        </p:nvSpPr>
        <p:spPr>
          <a:xfrm>
            <a:off x="1477341" y="5439451"/>
            <a:ext cx="1705280" cy="40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b="1" dirty="0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vr</a:t>
            </a:r>
            <a:r>
              <a:rPr kumimoji="0" lang="en-C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0" lang="en-CA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io.h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Rectangle 58">
            <a:extLst>
              <a:ext uri="{FF2B5EF4-FFF2-40B4-BE49-F238E27FC236}">
                <a16:creationId xmlns:a16="http://schemas.microsoft.com/office/drawing/2014/main" id="{26E42044-CD39-431A-9832-DD63A64D4748}"/>
              </a:ext>
            </a:extLst>
          </p:cNvPr>
          <p:cNvSpPr/>
          <p:nvPr/>
        </p:nvSpPr>
        <p:spPr>
          <a:xfrm>
            <a:off x="850926" y="2690633"/>
            <a:ext cx="2677336" cy="461665"/>
          </a:xfrm>
          <a:prstGeom prst="wedgeRectCallout">
            <a:avLst>
              <a:gd name="adj1" fmla="val 27984"/>
              <a:gd name="adj2" fmla="val 4947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LED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の状態を人の目で見てチェックする</a:t>
            </a:r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>
                <a:solidFill>
                  <a:srgbClr val="FF0000"/>
                </a:solidFill>
                <a:latin typeface="Calibri" panose="020F0502020204030204"/>
              </a:rPr>
              <a:t>(</a:t>
            </a:r>
            <a:r>
              <a:rPr kumimoji="0" lang="ja-JP" altLang="en-US" sz="1200" dirty="0">
                <a:solidFill>
                  <a:srgbClr val="FF0000"/>
                </a:solidFill>
                <a:latin typeface="Calibri" panose="020F0502020204030204"/>
              </a:rPr>
              <a:t>または自動化装置を作る</a:t>
            </a:r>
            <a:r>
              <a:rPr kumimoji="0" lang="en-US" altLang="ja-JP" sz="1200" dirty="0">
                <a:solidFill>
                  <a:srgbClr val="FF0000"/>
                </a:solidFill>
                <a:latin typeface="Calibri" panose="020F0502020204030204"/>
              </a:rPr>
              <a:t>?)</a:t>
            </a: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196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1110</Words>
  <Application>Microsoft Office PowerPoint</Application>
  <PresentationFormat>ワイド画面</PresentationFormat>
  <Paragraphs>261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ＭＳ Ｐゴシック</vt:lpstr>
      <vt:lpstr>ＭＳ 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</dc:creator>
  <cp:lastModifiedBy>tak</cp:lastModifiedBy>
  <cp:revision>273</cp:revision>
  <dcterms:created xsi:type="dcterms:W3CDTF">2017-11-20T08:05:45Z</dcterms:created>
  <dcterms:modified xsi:type="dcterms:W3CDTF">2018-04-10T02:11:48Z</dcterms:modified>
</cp:coreProperties>
</file>