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FB77A3-1035-4087-A100-C722C9B47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F3E7F187-2D83-49FF-B523-9F5B588E6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C66AB9-301B-445A-A2B7-E3BE691A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92F3AF-5CD1-4345-9010-11354B0D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E87184-1AAA-42DE-9B5C-F0F46FA9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83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CED54-2169-482B-B442-17D7BE45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6BF812-3301-4C6A-980F-C1AFEA31A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80022E-4DC0-450C-BCB9-5A16DA20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86AD86-5B07-4E2C-901D-9A2D66805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B6A539-8683-44AE-8A11-7E564C3C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09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D4FD24A-5E20-4EE9-9805-07989D551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F8DBA6-8838-4FBA-A2BB-94F282087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6F05C9-0775-4984-A32B-A41F0442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4AB1BA-4E92-40C6-A79C-5A5238C8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723245-AE3D-4C39-8CDF-1FF8A3EE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308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2017-11-20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9387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2017-11-20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8406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2017-11-20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196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2017-11-20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653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2017-11-20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925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2017-11-20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9577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2017-11-20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083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2017-11-20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153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CE03F5-DC2F-4D9B-AFA3-FEBCE0BC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F1211-D03D-4E46-AEB6-FE00E46F5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23D72D-9442-4E46-AE6C-ACE33740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AA03BE-5936-4196-93DD-2DE02660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942A83-C3C1-4AF2-8726-B11486A3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0195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2017-11-20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78743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2017-11-20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46558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2017-11-20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859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3AC633-3BA4-45C9-A361-C96BC9F1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E33A4F-5FEB-431A-9F74-D2A14C960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99DDA0-4869-4C7B-99F9-21E2730E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86C7F5-375B-4B2C-AD36-16A36BB9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00DD09-0FEE-4723-B899-CC92F32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4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7FC136-E30D-4F95-9FB4-B3977D67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27F93C-CA7F-44FB-9A81-1AB271C34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A44EF3-6C9D-4F0F-B48C-909E08019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EC709A-5298-4364-982D-F647CA28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441F7E-E548-451F-9ADD-560AD506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666E5F-33BA-45EF-AAD6-ACED295E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40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2D7D97-795C-4FD8-AF0E-2641F27F0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0157FD-9158-499E-9B64-237DCDFDC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14F07D-D1E8-4D32-9CCA-CB535F3CE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C70F913-D55A-4D96-A50E-67ADFDFEF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CD4B5E-79BB-4A3E-A541-5FFBBD112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1E1C9E-6CB7-4D7B-B89E-1CFDC121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A3FB42F-C019-4813-8BBD-C910E8CC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0493926-15DA-4EA2-866F-1ED42AD6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74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CDFC0B-17A2-4827-9861-11E29368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2DA9482-1C93-4D29-807C-C050A096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FF89A82-0641-4325-98AC-73B6E3CA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DE65F0-978B-421D-BAB3-314DC973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70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46A5966-40B5-4EAF-8262-E25FC8F7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F955CB-5680-492F-B4B5-0070B35F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FA3649-2117-49F6-ADC1-88B693A0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24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6E1A18-8A63-4EA0-8BF2-783CB4412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62A81D-9150-48E3-8D4F-060A5EF43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291692-8CB9-4C21-9F45-48DFBEB80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F64222-BE6F-4241-A0B0-76C85765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7868D9-2A40-4DBE-BD0A-D5CDC089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AB23DB-3471-4A50-9F67-80CE09A4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95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2D3C81-18F7-4CA7-9238-307DA5B7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76D2FEA-4D73-4C8D-ABD9-1F356D0B3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13E7E0-73D4-42AA-A6E6-B4C5BD32B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832B2C-CD33-4902-B287-00D88E13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1F2331-C409-41A1-B3D7-1C4C5F46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69E423-3DF5-4913-95CF-8E4CB463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33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85AC1F-D239-4FCE-8021-52499F5A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41CE0A-523A-41DD-8A32-A466DC18D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DF403E-1E6B-4E4A-9CFA-7460B142E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5E975-FF61-4E33-9F34-8F32DC651E4A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AD2EBA-4A58-4FB7-91E8-250F7EB23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5F7247-AF4D-4C80-BEFD-724A94D5C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88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5872B-7991-4A00-95ED-06D285747B9C}" type="datetimeFigureOut">
              <a:rPr lang="en-CA" smtClean="0"/>
              <a:t>2017-11-20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662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715724" y="1411357"/>
            <a:ext cx="3643438" cy="36774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943962" y="5040997"/>
            <a:ext cx="28671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Raspberry Pi</a:t>
            </a:r>
            <a:endParaRPr kumimoji="0" lang="en-CA" sz="40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ight Arrow 59"/>
          <p:cNvSpPr/>
          <p:nvPr/>
        </p:nvSpPr>
        <p:spPr>
          <a:xfrm rot="10800000">
            <a:off x="7072448" y="2132359"/>
            <a:ext cx="1027623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ular Callout 63"/>
          <p:cNvSpPr/>
          <p:nvPr/>
        </p:nvSpPr>
        <p:spPr>
          <a:xfrm>
            <a:off x="7720693" y="1680028"/>
            <a:ext cx="758756" cy="299924"/>
          </a:xfrm>
          <a:prstGeom prst="wedgeRectCallout">
            <a:avLst>
              <a:gd name="adj1" fmla="val -61212"/>
              <a:gd name="adj2" fmla="val 8465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GPIO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743868" y="3263656"/>
            <a:ext cx="1022108" cy="4210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index.py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604941" y="1900779"/>
            <a:ext cx="1022109" cy="4266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index.tpl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356738" y="4386065"/>
            <a:ext cx="761610" cy="42660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bottle</a:t>
            </a:r>
          </a:p>
        </p:txBody>
      </p:sp>
      <p:cxnSp>
        <p:nvCxnSpPr>
          <p:cNvPr id="91" name="Straight Arrow Connector 90"/>
          <p:cNvCxnSpPr>
            <a:cxnSpLocks/>
            <a:stCxn id="85" idx="2"/>
            <a:endCxn id="90" idx="0"/>
          </p:cNvCxnSpPr>
          <p:nvPr/>
        </p:nvCxnSpPr>
        <p:spPr>
          <a:xfrm>
            <a:off x="5254922" y="3684661"/>
            <a:ext cx="482621" cy="701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2050529" y="3855913"/>
            <a:ext cx="12300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 Browser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angular Callout 113"/>
          <p:cNvSpPr/>
          <p:nvPr/>
        </p:nvSpPr>
        <p:spPr>
          <a:xfrm>
            <a:off x="2528161" y="2615907"/>
            <a:ext cx="768032" cy="333592"/>
          </a:xfrm>
          <a:prstGeom prst="wedgeRectCallout">
            <a:avLst>
              <a:gd name="adj1" fmla="val 42745"/>
              <a:gd name="adj2" fmla="val 16933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Left-Right Arrow 47"/>
          <p:cNvSpPr/>
          <p:nvPr/>
        </p:nvSpPr>
        <p:spPr>
          <a:xfrm rot="10800000">
            <a:off x="2991351" y="3338817"/>
            <a:ext cx="1725651" cy="2706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136474" y="1915687"/>
            <a:ext cx="900753" cy="3967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caller.js</a:t>
            </a:r>
          </a:p>
        </p:txBody>
      </p:sp>
      <p:cxnSp>
        <p:nvCxnSpPr>
          <p:cNvPr id="65" name="Straight Arrow Connector 64"/>
          <p:cNvCxnSpPr>
            <a:cxnSpLocks/>
            <a:stCxn id="53" idx="2"/>
            <a:endCxn id="85" idx="0"/>
          </p:cNvCxnSpPr>
          <p:nvPr/>
        </p:nvCxnSpPr>
        <p:spPr>
          <a:xfrm>
            <a:off x="4586851" y="2312478"/>
            <a:ext cx="668071" cy="951178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854176" y="2499015"/>
            <a:ext cx="10897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&lt;ajax&gt;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 request</a:t>
            </a:r>
          </a:p>
        </p:txBody>
      </p:sp>
      <p:cxnSp>
        <p:nvCxnSpPr>
          <p:cNvPr id="88" name="Straight Arrow Connector 87"/>
          <p:cNvCxnSpPr>
            <a:cxnSpLocks/>
            <a:stCxn id="89" idx="1"/>
            <a:endCxn id="53" idx="3"/>
          </p:cNvCxnSpPr>
          <p:nvPr/>
        </p:nvCxnSpPr>
        <p:spPr>
          <a:xfrm flipH="1">
            <a:off x="5037227" y="2114082"/>
            <a:ext cx="56771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083535" y="2082488"/>
            <a:ext cx="758757" cy="4599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Keys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58">
            <a:extLst>
              <a:ext uri="{FF2B5EF4-FFF2-40B4-BE49-F238E27FC236}">
                <a16:creationId xmlns:a16="http://schemas.microsoft.com/office/drawing/2014/main" id="{50F01B9F-FCE1-44D5-864B-8E7DE94A03D6}"/>
              </a:ext>
            </a:extLst>
          </p:cNvPr>
          <p:cNvSpPr/>
          <p:nvPr/>
        </p:nvSpPr>
        <p:spPr>
          <a:xfrm>
            <a:off x="8150380" y="3573858"/>
            <a:ext cx="758757" cy="4599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LEDs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ight Arrow 59">
            <a:extLst>
              <a:ext uri="{FF2B5EF4-FFF2-40B4-BE49-F238E27FC236}">
                <a16:creationId xmlns:a16="http://schemas.microsoft.com/office/drawing/2014/main" id="{46D10D73-9960-43A6-91DD-913787F25E81}"/>
              </a:ext>
            </a:extLst>
          </p:cNvPr>
          <p:cNvSpPr/>
          <p:nvPr/>
        </p:nvSpPr>
        <p:spPr>
          <a:xfrm>
            <a:off x="7106039" y="3598994"/>
            <a:ext cx="1027623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ular Callout 63">
            <a:extLst>
              <a:ext uri="{FF2B5EF4-FFF2-40B4-BE49-F238E27FC236}">
                <a16:creationId xmlns:a16="http://schemas.microsoft.com/office/drawing/2014/main" id="{03F6AB5B-EB34-4F0A-A278-1C939FDD7F02}"/>
              </a:ext>
            </a:extLst>
          </p:cNvPr>
          <p:cNvSpPr/>
          <p:nvPr/>
        </p:nvSpPr>
        <p:spPr>
          <a:xfrm>
            <a:off x="7637090" y="3213659"/>
            <a:ext cx="758756" cy="299924"/>
          </a:xfrm>
          <a:prstGeom prst="wedgeRectCallout">
            <a:avLst>
              <a:gd name="adj1" fmla="val -61212"/>
              <a:gd name="adj2" fmla="val 8465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GPIO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スマイル 42">
            <a:extLst>
              <a:ext uri="{FF2B5EF4-FFF2-40B4-BE49-F238E27FC236}">
                <a16:creationId xmlns:a16="http://schemas.microsoft.com/office/drawing/2014/main" id="{689AB6BA-8E18-437D-9FA7-53C3A17E9BC3}"/>
              </a:ext>
            </a:extLst>
          </p:cNvPr>
          <p:cNvSpPr/>
          <p:nvPr/>
        </p:nvSpPr>
        <p:spPr>
          <a:xfrm>
            <a:off x="2252333" y="3214037"/>
            <a:ext cx="577032" cy="577032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Rectangle 19">
            <a:extLst>
              <a:ext uri="{FF2B5EF4-FFF2-40B4-BE49-F238E27FC236}">
                <a16:creationId xmlns:a16="http://schemas.microsoft.com/office/drawing/2014/main" id="{DB41AED3-06AD-41B4-8B34-4BD1FF6F5FE2}"/>
              </a:ext>
            </a:extLst>
          </p:cNvPr>
          <p:cNvSpPr/>
          <p:nvPr/>
        </p:nvSpPr>
        <p:spPr>
          <a:xfrm>
            <a:off x="5127297" y="3964754"/>
            <a:ext cx="4395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</a:t>
            </a:r>
          </a:p>
        </p:txBody>
      </p:sp>
      <p:cxnSp>
        <p:nvCxnSpPr>
          <p:cNvPr id="128" name="Straight Arrow Connector 90">
            <a:extLst>
              <a:ext uri="{FF2B5EF4-FFF2-40B4-BE49-F238E27FC236}">
                <a16:creationId xmlns:a16="http://schemas.microsoft.com/office/drawing/2014/main" id="{5E3A7CE9-8C0A-42FE-BC5C-1E9D5D9F60F7}"/>
              </a:ext>
            </a:extLst>
          </p:cNvPr>
          <p:cNvCxnSpPr>
            <a:cxnSpLocks/>
            <a:stCxn id="85" idx="0"/>
            <a:endCxn id="89" idx="2"/>
          </p:cNvCxnSpPr>
          <p:nvPr/>
        </p:nvCxnSpPr>
        <p:spPr>
          <a:xfrm flipV="1">
            <a:off x="5254922" y="2327384"/>
            <a:ext cx="861074" cy="9362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9">
            <a:extLst>
              <a:ext uri="{FF2B5EF4-FFF2-40B4-BE49-F238E27FC236}">
                <a16:creationId xmlns:a16="http://schemas.microsoft.com/office/drawing/2014/main" id="{0210497A-3937-4C5D-9009-6050272E36DB}"/>
              </a:ext>
            </a:extLst>
          </p:cNvPr>
          <p:cNvSpPr/>
          <p:nvPr/>
        </p:nvSpPr>
        <p:spPr>
          <a:xfrm>
            <a:off x="5637446" y="2640050"/>
            <a:ext cx="6760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render</a:t>
            </a:r>
          </a:p>
        </p:txBody>
      </p:sp>
    </p:spTree>
    <p:extLst>
      <p:ext uri="{BB962C8B-B14F-4D97-AF65-F5344CB8AC3E}">
        <p14:creationId xmlns:p14="http://schemas.microsoft.com/office/powerpoint/2010/main" val="192409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834170" y="990905"/>
            <a:ext cx="7788136" cy="44337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12177" y="242196"/>
            <a:ext cx="28671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Raspberry Pi</a:t>
            </a:r>
            <a:endParaRPr kumimoji="0" lang="en-CA" sz="40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0263221" y="4425546"/>
            <a:ext cx="1625400" cy="6231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Display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OLED_SSD1306</a:t>
            </a:r>
          </a:p>
        </p:txBody>
      </p:sp>
      <p:sp>
        <p:nvSpPr>
          <p:cNvPr id="56" name="Rectangular Callout 55"/>
          <p:cNvSpPr/>
          <p:nvPr/>
        </p:nvSpPr>
        <p:spPr>
          <a:xfrm>
            <a:off x="9224247" y="5801028"/>
            <a:ext cx="758756" cy="358970"/>
          </a:xfrm>
          <a:prstGeom prst="wedgeRectCallout">
            <a:avLst>
              <a:gd name="adj1" fmla="val -141721"/>
              <a:gd name="adj2" fmla="val -1124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I2C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ular Callout 63"/>
          <p:cNvSpPr/>
          <p:nvPr/>
        </p:nvSpPr>
        <p:spPr>
          <a:xfrm>
            <a:off x="5462551" y="5734711"/>
            <a:ext cx="758756" cy="299924"/>
          </a:xfrm>
          <a:prstGeom prst="wedgeRectCallout">
            <a:avLst>
              <a:gd name="adj1" fmla="val 68470"/>
              <a:gd name="adj2" fmla="val -8767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GPIO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512785" y="5867095"/>
            <a:ext cx="1616891" cy="403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Accelerometer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ular Callout 73"/>
          <p:cNvSpPr/>
          <p:nvPr/>
        </p:nvSpPr>
        <p:spPr>
          <a:xfrm>
            <a:off x="10185707" y="5208328"/>
            <a:ext cx="758756" cy="358970"/>
          </a:xfrm>
          <a:prstGeom prst="wedgeRectCallout">
            <a:avLst>
              <a:gd name="adj1" fmla="val -95463"/>
              <a:gd name="adj2" fmla="val -13335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I2C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916749" y="2636555"/>
            <a:ext cx="1981646" cy="5753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deviceDrivers.cpp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5751628" y="1043568"/>
            <a:ext cx="0" cy="443370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331591" y="3434329"/>
            <a:ext cx="1218108" cy="7702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ja-JP" dirty="0"/>
              <a:t>libMyDeviceDrivers.so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665807" y="987662"/>
            <a:ext cx="2415060" cy="387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C++ (User land)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395494" y="987662"/>
            <a:ext cx="1312014" cy="387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862314" y="3342787"/>
            <a:ext cx="1022108" cy="4210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index.py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6" name="Straight Arrow Connector 85"/>
          <p:cNvCxnSpPr>
            <a:cxnSpLocks/>
            <a:stCxn id="85" idx="3"/>
            <a:endCxn id="82" idx="1"/>
          </p:cNvCxnSpPr>
          <p:nvPr/>
        </p:nvCxnSpPr>
        <p:spPr>
          <a:xfrm>
            <a:off x="3884422" y="3553290"/>
            <a:ext cx="1447169" cy="266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521215" y="1931246"/>
            <a:ext cx="1022109" cy="4266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index.tpl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475184" y="4465196"/>
            <a:ext cx="761610" cy="42660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bottle</a:t>
            </a:r>
          </a:p>
        </p:txBody>
      </p:sp>
      <p:cxnSp>
        <p:nvCxnSpPr>
          <p:cNvPr id="91" name="Straight Arrow Connector 90"/>
          <p:cNvCxnSpPr>
            <a:cxnSpLocks/>
            <a:stCxn id="85" idx="2"/>
            <a:endCxn id="90" idx="0"/>
          </p:cNvCxnSpPr>
          <p:nvPr/>
        </p:nvCxnSpPr>
        <p:spPr>
          <a:xfrm>
            <a:off x="3373368" y="3763792"/>
            <a:ext cx="482621" cy="701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7709852" y="4038592"/>
            <a:ext cx="1004145" cy="42660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wiringPi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68975" y="3935044"/>
            <a:ext cx="12300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 Browser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angular Callout 113"/>
          <p:cNvSpPr/>
          <p:nvPr/>
        </p:nvSpPr>
        <p:spPr>
          <a:xfrm>
            <a:off x="646607" y="2695038"/>
            <a:ext cx="768032" cy="333592"/>
          </a:xfrm>
          <a:prstGeom prst="wedgeRectCallout">
            <a:avLst>
              <a:gd name="adj1" fmla="val 42745"/>
              <a:gd name="adj2" fmla="val 16933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Left-Right Arrow 47"/>
          <p:cNvSpPr/>
          <p:nvPr/>
        </p:nvSpPr>
        <p:spPr>
          <a:xfrm rot="10800000">
            <a:off x="1109797" y="3417948"/>
            <a:ext cx="1725651" cy="2706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254920" y="1994818"/>
            <a:ext cx="900753" cy="3967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caller.js</a:t>
            </a:r>
          </a:p>
        </p:txBody>
      </p:sp>
      <p:cxnSp>
        <p:nvCxnSpPr>
          <p:cNvPr id="65" name="Straight Arrow Connector 64"/>
          <p:cNvCxnSpPr>
            <a:cxnSpLocks/>
            <a:stCxn id="53" idx="2"/>
            <a:endCxn id="85" idx="0"/>
          </p:cNvCxnSpPr>
          <p:nvPr/>
        </p:nvCxnSpPr>
        <p:spPr>
          <a:xfrm>
            <a:off x="2705297" y="2391609"/>
            <a:ext cx="668071" cy="951178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972622" y="2578146"/>
            <a:ext cx="10897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&lt;ajax&gt;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 request</a:t>
            </a:r>
          </a:p>
        </p:txBody>
      </p:sp>
      <p:cxnSp>
        <p:nvCxnSpPr>
          <p:cNvPr id="88" name="Straight Arrow Connector 87"/>
          <p:cNvCxnSpPr>
            <a:cxnSpLocks/>
            <a:stCxn id="89" idx="1"/>
            <a:endCxn id="53" idx="3"/>
          </p:cNvCxnSpPr>
          <p:nvPr/>
        </p:nvCxnSpPr>
        <p:spPr>
          <a:xfrm flipH="1">
            <a:off x="3155673" y="2144549"/>
            <a:ext cx="365542" cy="486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286428" y="5867095"/>
            <a:ext cx="758757" cy="403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Keys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58">
            <a:extLst>
              <a:ext uri="{FF2B5EF4-FFF2-40B4-BE49-F238E27FC236}">
                <a16:creationId xmlns:a16="http://schemas.microsoft.com/office/drawing/2014/main" id="{50F01B9F-FCE1-44D5-864B-8E7DE94A03D6}"/>
              </a:ext>
            </a:extLst>
          </p:cNvPr>
          <p:cNvSpPr/>
          <p:nvPr/>
        </p:nvSpPr>
        <p:spPr>
          <a:xfrm>
            <a:off x="10263221" y="1568483"/>
            <a:ext cx="758757" cy="365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LEDs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ight Arrow 59">
            <a:extLst>
              <a:ext uri="{FF2B5EF4-FFF2-40B4-BE49-F238E27FC236}">
                <a16:creationId xmlns:a16="http://schemas.microsoft.com/office/drawing/2014/main" id="{46D10D73-9960-43A6-91DD-913787F25E81}"/>
              </a:ext>
            </a:extLst>
          </p:cNvPr>
          <p:cNvSpPr/>
          <p:nvPr/>
        </p:nvSpPr>
        <p:spPr>
          <a:xfrm>
            <a:off x="9218880" y="1568483"/>
            <a:ext cx="1027623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ular Callout 63">
            <a:extLst>
              <a:ext uri="{FF2B5EF4-FFF2-40B4-BE49-F238E27FC236}">
                <a16:creationId xmlns:a16="http://schemas.microsoft.com/office/drawing/2014/main" id="{03F6AB5B-EB34-4F0A-A278-1C939FDD7F02}"/>
              </a:ext>
            </a:extLst>
          </p:cNvPr>
          <p:cNvSpPr/>
          <p:nvPr/>
        </p:nvSpPr>
        <p:spPr>
          <a:xfrm>
            <a:off x="9749931" y="1183148"/>
            <a:ext cx="758756" cy="299924"/>
          </a:xfrm>
          <a:prstGeom prst="wedgeRectCallout">
            <a:avLst>
              <a:gd name="adj1" fmla="val -61212"/>
              <a:gd name="adj2" fmla="val 8465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GPIO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ight Arrow 59">
            <a:extLst>
              <a:ext uri="{FF2B5EF4-FFF2-40B4-BE49-F238E27FC236}">
                <a16:creationId xmlns:a16="http://schemas.microsoft.com/office/drawing/2014/main" id="{8857ECD0-A909-4AE3-8351-C82FEBF48777}"/>
              </a:ext>
            </a:extLst>
          </p:cNvPr>
          <p:cNvSpPr/>
          <p:nvPr/>
        </p:nvSpPr>
        <p:spPr>
          <a:xfrm>
            <a:off x="9212217" y="4555061"/>
            <a:ext cx="1027623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89">
            <a:extLst>
              <a:ext uri="{FF2B5EF4-FFF2-40B4-BE49-F238E27FC236}">
                <a16:creationId xmlns:a16="http://schemas.microsoft.com/office/drawing/2014/main" id="{591C8145-AC12-4E7F-A195-01771212B5F2}"/>
              </a:ext>
            </a:extLst>
          </p:cNvPr>
          <p:cNvSpPr/>
          <p:nvPr/>
        </p:nvSpPr>
        <p:spPr>
          <a:xfrm>
            <a:off x="4395476" y="3516377"/>
            <a:ext cx="707520" cy="31680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ctypes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3" name="Straight Arrow Connector 90">
            <a:extLst>
              <a:ext uri="{FF2B5EF4-FFF2-40B4-BE49-F238E27FC236}">
                <a16:creationId xmlns:a16="http://schemas.microsoft.com/office/drawing/2014/main" id="{37BF9814-7C99-4457-8F74-E54A496E687E}"/>
              </a:ext>
            </a:extLst>
          </p:cNvPr>
          <p:cNvCxnSpPr>
            <a:cxnSpLocks/>
            <a:stCxn id="78" idx="2"/>
            <a:endCxn id="95" idx="0"/>
          </p:cNvCxnSpPr>
          <p:nvPr/>
        </p:nvCxnSpPr>
        <p:spPr>
          <a:xfrm>
            <a:off x="7907572" y="3211909"/>
            <a:ext cx="304353" cy="8266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矢印: 折線 13">
            <a:extLst>
              <a:ext uri="{FF2B5EF4-FFF2-40B4-BE49-F238E27FC236}">
                <a16:creationId xmlns:a16="http://schemas.microsoft.com/office/drawing/2014/main" id="{6B13067B-B820-4835-AF83-B3D7186446D2}"/>
              </a:ext>
            </a:extLst>
          </p:cNvPr>
          <p:cNvSpPr/>
          <p:nvPr/>
        </p:nvSpPr>
        <p:spPr>
          <a:xfrm rot="16200000" flipH="1">
            <a:off x="6217624" y="2828476"/>
            <a:ext cx="571500" cy="571500"/>
          </a:xfrm>
          <a:prstGeom prst="ben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4" name="Rectangle 19">
            <a:extLst>
              <a:ext uri="{FF2B5EF4-FFF2-40B4-BE49-F238E27FC236}">
                <a16:creationId xmlns:a16="http://schemas.microsoft.com/office/drawing/2014/main" id="{EEFE0F7F-16EA-476C-82DB-0276018BA7DC}"/>
              </a:ext>
            </a:extLst>
          </p:cNvPr>
          <p:cNvSpPr/>
          <p:nvPr/>
        </p:nvSpPr>
        <p:spPr>
          <a:xfrm>
            <a:off x="5886554" y="2717369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</a:t>
            </a:r>
          </a:p>
        </p:txBody>
      </p:sp>
      <p:sp>
        <p:nvSpPr>
          <p:cNvPr id="43" name="スマイル 42">
            <a:extLst>
              <a:ext uri="{FF2B5EF4-FFF2-40B4-BE49-F238E27FC236}">
                <a16:creationId xmlns:a16="http://schemas.microsoft.com/office/drawing/2014/main" id="{689AB6BA-8E18-437D-9FA7-53C3A17E9BC3}"/>
              </a:ext>
            </a:extLst>
          </p:cNvPr>
          <p:cNvSpPr/>
          <p:nvPr/>
        </p:nvSpPr>
        <p:spPr>
          <a:xfrm>
            <a:off x="370779" y="3293168"/>
            <a:ext cx="577032" cy="577032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Rectangle 81">
            <a:extLst>
              <a:ext uri="{FF2B5EF4-FFF2-40B4-BE49-F238E27FC236}">
                <a16:creationId xmlns:a16="http://schemas.microsoft.com/office/drawing/2014/main" id="{3AC029E0-D4D8-4E64-9419-E8EBB23FAEFB}"/>
              </a:ext>
            </a:extLst>
          </p:cNvPr>
          <p:cNvSpPr/>
          <p:nvPr/>
        </p:nvSpPr>
        <p:spPr>
          <a:xfrm>
            <a:off x="4244495" y="2764028"/>
            <a:ext cx="1033654" cy="3527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ja-JP" sz="1400" dirty="0"/>
              <a:t>capture.jpg</a:t>
            </a:r>
          </a:p>
        </p:txBody>
      </p:sp>
      <p:cxnSp>
        <p:nvCxnSpPr>
          <p:cNvPr id="113" name="Straight Arrow Connector 104">
            <a:extLst>
              <a:ext uri="{FF2B5EF4-FFF2-40B4-BE49-F238E27FC236}">
                <a16:creationId xmlns:a16="http://schemas.microsoft.com/office/drawing/2014/main" id="{618A441F-906E-4605-AB43-84C549C43669}"/>
              </a:ext>
            </a:extLst>
          </p:cNvPr>
          <p:cNvCxnSpPr>
            <a:cxnSpLocks/>
            <a:endCxn id="111" idx="1"/>
          </p:cNvCxnSpPr>
          <p:nvPr/>
        </p:nvCxnSpPr>
        <p:spPr>
          <a:xfrm flipV="1">
            <a:off x="3372862" y="2940393"/>
            <a:ext cx="871633" cy="364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04">
            <a:extLst>
              <a:ext uri="{FF2B5EF4-FFF2-40B4-BE49-F238E27FC236}">
                <a16:creationId xmlns:a16="http://schemas.microsoft.com/office/drawing/2014/main" id="{6EB84603-4749-4BEC-B5C0-AB6E22B43B2E}"/>
              </a:ext>
            </a:extLst>
          </p:cNvPr>
          <p:cNvCxnSpPr>
            <a:cxnSpLocks/>
            <a:stCxn id="89" idx="3"/>
            <a:endCxn id="111" idx="0"/>
          </p:cNvCxnSpPr>
          <p:nvPr/>
        </p:nvCxnSpPr>
        <p:spPr>
          <a:xfrm>
            <a:off x="4543324" y="2144549"/>
            <a:ext cx="217998" cy="619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9">
            <a:extLst>
              <a:ext uri="{FF2B5EF4-FFF2-40B4-BE49-F238E27FC236}">
                <a16:creationId xmlns:a16="http://schemas.microsoft.com/office/drawing/2014/main" id="{9DB58B2A-3C69-4574-8DF0-C5CB1D76A6D5}"/>
              </a:ext>
            </a:extLst>
          </p:cNvPr>
          <p:cNvSpPr/>
          <p:nvPr/>
        </p:nvSpPr>
        <p:spPr>
          <a:xfrm>
            <a:off x="3980566" y="3346738"/>
            <a:ext cx="4395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</a:t>
            </a:r>
          </a:p>
        </p:txBody>
      </p:sp>
      <p:sp>
        <p:nvSpPr>
          <p:cNvPr id="124" name="Rectangle 19">
            <a:extLst>
              <a:ext uri="{FF2B5EF4-FFF2-40B4-BE49-F238E27FC236}">
                <a16:creationId xmlns:a16="http://schemas.microsoft.com/office/drawing/2014/main" id="{ABEFFF9F-4826-4DD3-A16E-E12A20A56A6E}"/>
              </a:ext>
            </a:extLst>
          </p:cNvPr>
          <p:cNvSpPr/>
          <p:nvPr/>
        </p:nvSpPr>
        <p:spPr>
          <a:xfrm>
            <a:off x="3674209" y="3011591"/>
            <a:ext cx="834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generate</a:t>
            </a:r>
          </a:p>
        </p:txBody>
      </p:sp>
      <p:sp>
        <p:nvSpPr>
          <p:cNvPr id="125" name="Rectangle 19">
            <a:extLst>
              <a:ext uri="{FF2B5EF4-FFF2-40B4-BE49-F238E27FC236}">
                <a16:creationId xmlns:a16="http://schemas.microsoft.com/office/drawing/2014/main" id="{4A63C397-5530-4E0C-8DFA-2E2C9EE02452}"/>
              </a:ext>
            </a:extLst>
          </p:cNvPr>
          <p:cNvSpPr/>
          <p:nvPr/>
        </p:nvSpPr>
        <p:spPr>
          <a:xfrm>
            <a:off x="4582708" y="2195711"/>
            <a:ext cx="535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</a:t>
            </a:r>
          </a:p>
        </p:txBody>
      </p:sp>
      <p:sp>
        <p:nvSpPr>
          <p:cNvPr id="126" name="Rectangle 19">
            <a:extLst>
              <a:ext uri="{FF2B5EF4-FFF2-40B4-BE49-F238E27FC236}">
                <a16:creationId xmlns:a16="http://schemas.microsoft.com/office/drawing/2014/main" id="{DB41AED3-06AD-41B4-8B34-4BD1FF6F5FE2}"/>
              </a:ext>
            </a:extLst>
          </p:cNvPr>
          <p:cNvSpPr/>
          <p:nvPr/>
        </p:nvSpPr>
        <p:spPr>
          <a:xfrm>
            <a:off x="3245743" y="4043885"/>
            <a:ext cx="4395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</a:t>
            </a:r>
          </a:p>
        </p:txBody>
      </p:sp>
      <p:sp>
        <p:nvSpPr>
          <p:cNvPr id="127" name="Rectangle 19">
            <a:extLst>
              <a:ext uri="{FF2B5EF4-FFF2-40B4-BE49-F238E27FC236}">
                <a16:creationId xmlns:a16="http://schemas.microsoft.com/office/drawing/2014/main" id="{79FA03E4-4C48-476A-829A-1A631B308BB4}"/>
              </a:ext>
            </a:extLst>
          </p:cNvPr>
          <p:cNvSpPr/>
          <p:nvPr/>
        </p:nvSpPr>
        <p:spPr>
          <a:xfrm>
            <a:off x="7693249" y="3501067"/>
            <a:ext cx="4395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</a:t>
            </a:r>
          </a:p>
        </p:txBody>
      </p:sp>
      <p:cxnSp>
        <p:nvCxnSpPr>
          <p:cNvPr id="47" name="Straight Arrow Connector 90">
            <a:extLst>
              <a:ext uri="{FF2B5EF4-FFF2-40B4-BE49-F238E27FC236}">
                <a16:creationId xmlns:a16="http://schemas.microsoft.com/office/drawing/2014/main" id="{634C3C8B-E5EE-40D9-998A-F41D698A7B7E}"/>
              </a:ext>
            </a:extLst>
          </p:cNvPr>
          <p:cNvCxnSpPr>
            <a:cxnSpLocks/>
          </p:cNvCxnSpPr>
          <p:nvPr/>
        </p:nvCxnSpPr>
        <p:spPr>
          <a:xfrm flipV="1">
            <a:off x="3372862" y="2357851"/>
            <a:ext cx="334646" cy="9615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19">
            <a:extLst>
              <a:ext uri="{FF2B5EF4-FFF2-40B4-BE49-F238E27FC236}">
                <a16:creationId xmlns:a16="http://schemas.microsoft.com/office/drawing/2014/main" id="{DEBEEB44-D433-48CC-B753-B0D50D0629D4}"/>
              </a:ext>
            </a:extLst>
          </p:cNvPr>
          <p:cNvSpPr/>
          <p:nvPr/>
        </p:nvSpPr>
        <p:spPr>
          <a:xfrm>
            <a:off x="3581117" y="2472698"/>
            <a:ext cx="6760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render</a:t>
            </a:r>
          </a:p>
        </p:txBody>
      </p:sp>
      <p:sp>
        <p:nvSpPr>
          <p:cNvPr id="54" name="Rectangular Callout 73">
            <a:extLst>
              <a:ext uri="{FF2B5EF4-FFF2-40B4-BE49-F238E27FC236}">
                <a16:creationId xmlns:a16="http://schemas.microsoft.com/office/drawing/2014/main" id="{789E0DA5-F55B-450F-8DB4-270488CF11A0}"/>
              </a:ext>
            </a:extLst>
          </p:cNvPr>
          <p:cNvSpPr/>
          <p:nvPr/>
        </p:nvSpPr>
        <p:spPr>
          <a:xfrm>
            <a:off x="4129611" y="5801028"/>
            <a:ext cx="758756" cy="358970"/>
          </a:xfrm>
          <a:prstGeom prst="wedgeRectCallout">
            <a:avLst>
              <a:gd name="adj1" fmla="val -103323"/>
              <a:gd name="adj2" fmla="val -113974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CSI-2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58">
            <a:extLst>
              <a:ext uri="{FF2B5EF4-FFF2-40B4-BE49-F238E27FC236}">
                <a16:creationId xmlns:a16="http://schemas.microsoft.com/office/drawing/2014/main" id="{89CD5A53-4D7B-4E96-8719-90B85B623179}"/>
              </a:ext>
            </a:extLst>
          </p:cNvPr>
          <p:cNvSpPr/>
          <p:nvPr/>
        </p:nvSpPr>
        <p:spPr>
          <a:xfrm>
            <a:off x="3024997" y="5903943"/>
            <a:ext cx="918158" cy="403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ight Arrow 59">
            <a:extLst>
              <a:ext uri="{FF2B5EF4-FFF2-40B4-BE49-F238E27FC236}">
                <a16:creationId xmlns:a16="http://schemas.microsoft.com/office/drawing/2014/main" id="{E6E33A0F-01FC-49D3-946C-804002A737D0}"/>
              </a:ext>
            </a:extLst>
          </p:cNvPr>
          <p:cNvSpPr/>
          <p:nvPr/>
        </p:nvSpPr>
        <p:spPr>
          <a:xfrm rot="16200000">
            <a:off x="6349279" y="5395506"/>
            <a:ext cx="577417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ight Arrow 59">
            <a:extLst>
              <a:ext uri="{FF2B5EF4-FFF2-40B4-BE49-F238E27FC236}">
                <a16:creationId xmlns:a16="http://schemas.microsoft.com/office/drawing/2014/main" id="{29971471-AEA3-4D4C-8859-3F047147EDA5}"/>
              </a:ext>
            </a:extLst>
          </p:cNvPr>
          <p:cNvSpPr/>
          <p:nvPr/>
        </p:nvSpPr>
        <p:spPr>
          <a:xfrm rot="16200000">
            <a:off x="8106096" y="5395506"/>
            <a:ext cx="577417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ight Arrow 59">
            <a:extLst>
              <a:ext uri="{FF2B5EF4-FFF2-40B4-BE49-F238E27FC236}">
                <a16:creationId xmlns:a16="http://schemas.microsoft.com/office/drawing/2014/main" id="{C045624D-775C-4CE3-9A89-D5E83B6790B0}"/>
              </a:ext>
            </a:extLst>
          </p:cNvPr>
          <p:cNvSpPr/>
          <p:nvPr/>
        </p:nvSpPr>
        <p:spPr>
          <a:xfrm rot="16200000">
            <a:off x="3213699" y="5429939"/>
            <a:ext cx="577417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58">
            <a:extLst>
              <a:ext uri="{FF2B5EF4-FFF2-40B4-BE49-F238E27FC236}">
                <a16:creationId xmlns:a16="http://schemas.microsoft.com/office/drawing/2014/main" id="{72491B5F-799A-48B5-B8DB-DA278B39AA12}"/>
              </a:ext>
            </a:extLst>
          </p:cNvPr>
          <p:cNvSpPr/>
          <p:nvPr/>
        </p:nvSpPr>
        <p:spPr>
          <a:xfrm>
            <a:off x="10289871" y="2654145"/>
            <a:ext cx="941346" cy="365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Motor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ight Arrow 59">
            <a:extLst>
              <a:ext uri="{FF2B5EF4-FFF2-40B4-BE49-F238E27FC236}">
                <a16:creationId xmlns:a16="http://schemas.microsoft.com/office/drawing/2014/main" id="{D14990EA-DA7E-416C-B0C1-B26AE1FBCB3B}"/>
              </a:ext>
            </a:extLst>
          </p:cNvPr>
          <p:cNvSpPr/>
          <p:nvPr/>
        </p:nvSpPr>
        <p:spPr>
          <a:xfrm>
            <a:off x="9245530" y="2654145"/>
            <a:ext cx="1027623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ular Callout 63">
            <a:extLst>
              <a:ext uri="{FF2B5EF4-FFF2-40B4-BE49-F238E27FC236}">
                <a16:creationId xmlns:a16="http://schemas.microsoft.com/office/drawing/2014/main" id="{1E678390-A2E8-4F67-81BB-5B9C5D0E4764}"/>
              </a:ext>
            </a:extLst>
          </p:cNvPr>
          <p:cNvSpPr/>
          <p:nvPr/>
        </p:nvSpPr>
        <p:spPr>
          <a:xfrm>
            <a:off x="9776581" y="2268810"/>
            <a:ext cx="1532770" cy="299924"/>
          </a:xfrm>
          <a:prstGeom prst="wedgeRectCallout">
            <a:avLst>
              <a:gd name="adj1" fmla="val -55376"/>
              <a:gd name="adj2" fmla="val 8465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GPIO (PWM)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58">
            <a:extLst>
              <a:ext uri="{FF2B5EF4-FFF2-40B4-BE49-F238E27FC236}">
                <a16:creationId xmlns:a16="http://schemas.microsoft.com/office/drawing/2014/main" id="{54447905-B209-4584-A32C-9B3D554EF8CD}"/>
              </a:ext>
            </a:extLst>
          </p:cNvPr>
          <p:cNvSpPr/>
          <p:nvPr/>
        </p:nvSpPr>
        <p:spPr>
          <a:xfrm>
            <a:off x="10255110" y="3689782"/>
            <a:ext cx="941346" cy="365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Speaker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ight Arrow 59">
            <a:extLst>
              <a:ext uri="{FF2B5EF4-FFF2-40B4-BE49-F238E27FC236}">
                <a16:creationId xmlns:a16="http://schemas.microsoft.com/office/drawing/2014/main" id="{EC8BDE6F-63DF-4412-8480-8E9B7D7BA6EB}"/>
              </a:ext>
            </a:extLst>
          </p:cNvPr>
          <p:cNvSpPr/>
          <p:nvPr/>
        </p:nvSpPr>
        <p:spPr>
          <a:xfrm>
            <a:off x="9210769" y="3689782"/>
            <a:ext cx="1027623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ular Callout 63">
            <a:extLst>
              <a:ext uri="{FF2B5EF4-FFF2-40B4-BE49-F238E27FC236}">
                <a16:creationId xmlns:a16="http://schemas.microsoft.com/office/drawing/2014/main" id="{952261AE-B9B4-4B29-8910-1D621B1FBCE1}"/>
              </a:ext>
            </a:extLst>
          </p:cNvPr>
          <p:cNvSpPr/>
          <p:nvPr/>
        </p:nvSpPr>
        <p:spPr>
          <a:xfrm>
            <a:off x="9741820" y="3304447"/>
            <a:ext cx="1532770" cy="299924"/>
          </a:xfrm>
          <a:prstGeom prst="wedgeRectCallout">
            <a:avLst>
              <a:gd name="adj1" fmla="val -55376"/>
              <a:gd name="adj2" fmla="val 8465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GPIO (PWM)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4638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94</Words>
  <Application>Microsoft Office PowerPoint</Application>
  <PresentationFormat>ワイド画面</PresentationFormat>
  <Paragraphs>53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Office Theme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</dc:creator>
  <cp:lastModifiedBy>tak</cp:lastModifiedBy>
  <cp:revision>13</cp:revision>
  <dcterms:created xsi:type="dcterms:W3CDTF">2017-11-20T08:05:45Z</dcterms:created>
  <dcterms:modified xsi:type="dcterms:W3CDTF">2017-11-20T10:00:14Z</dcterms:modified>
</cp:coreProperties>
</file>