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6" r:id="rId3"/>
    <p:sldId id="277" r:id="rId4"/>
    <p:sldId id="278" r:id="rId5"/>
    <p:sldId id="279" r:id="rId6"/>
    <p:sldId id="280" r:id="rId7"/>
    <p:sldId id="259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EC"/>
    <a:srgbClr val="D8F6D6"/>
    <a:srgbClr val="F1F2DA"/>
    <a:srgbClr val="DC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C407-E4D2-4CBE-9A00-8CDB377E63D9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B56E-19FF-41E0-B411-2600D73B8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2">
            <a:extLst>
              <a:ext uri="{FF2B5EF4-FFF2-40B4-BE49-F238E27FC236}">
                <a16:creationId xmlns:a16="http://schemas.microsoft.com/office/drawing/2014/main" id="{7C19F49F-105E-491D-BF6E-4317438BD080}"/>
              </a:ext>
            </a:extLst>
          </p:cNvPr>
          <p:cNvSpPr/>
          <p:nvPr/>
        </p:nvSpPr>
        <p:spPr>
          <a:xfrm>
            <a:off x="5433735" y="5265785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H/W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5D914C-46CF-4912-9E70-FD68C1D46BBF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6109885" y="4669491"/>
            <a:ext cx="0" cy="59629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2">
            <a:extLst>
              <a:ext uri="{FF2B5EF4-FFF2-40B4-BE49-F238E27FC236}">
                <a16:creationId xmlns:a16="http://schemas.microsoft.com/office/drawing/2014/main" id="{EBB55550-DABE-45C5-A8DA-700697EC881F}"/>
              </a:ext>
            </a:extLst>
          </p:cNvPr>
          <p:cNvSpPr/>
          <p:nvPr/>
        </p:nvSpPr>
        <p:spPr>
          <a:xfrm>
            <a:off x="1100271" y="2348026"/>
            <a:ext cx="2603576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MyMath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a,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3AB7144E-E44A-4450-85E6-DC600E756E5D}"/>
              </a:ext>
            </a:extLst>
          </p:cNvPr>
          <p:cNvSpPr/>
          <p:nvPr/>
        </p:nvSpPr>
        <p:spPr>
          <a:xfrm>
            <a:off x="4744582" y="2348026"/>
            <a:ext cx="2730605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BD4A1C09-5B2E-4EDA-9796-BFC5065C802A}"/>
              </a:ext>
            </a:extLst>
          </p:cNvPr>
          <p:cNvSpPr/>
          <p:nvPr/>
        </p:nvSpPr>
        <p:spPr>
          <a:xfrm>
            <a:off x="4808097" y="3740905"/>
            <a:ext cx="2603576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39E00FC-0EB5-4CAE-93AC-F087B957687F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109885" y="3276612"/>
            <a:ext cx="0" cy="46429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2">
            <a:extLst>
              <a:ext uri="{FF2B5EF4-FFF2-40B4-BE49-F238E27FC236}">
                <a16:creationId xmlns:a16="http://schemas.microsoft.com/office/drawing/2014/main" id="{4DE78F62-34E9-483B-AD5C-8681A22B4094}"/>
              </a:ext>
            </a:extLst>
          </p:cNvPr>
          <p:cNvSpPr/>
          <p:nvPr/>
        </p:nvSpPr>
        <p:spPr>
          <a:xfrm>
            <a:off x="1725909" y="1087906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6F59D3-86A4-4151-A939-85F319B7BCE4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2402059" y="1660889"/>
            <a:ext cx="0" cy="687137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2">
            <a:extLst>
              <a:ext uri="{FF2B5EF4-FFF2-40B4-BE49-F238E27FC236}">
                <a16:creationId xmlns:a16="http://schemas.microsoft.com/office/drawing/2014/main" id="{71D1CCA0-B8C6-4292-A379-7B3478BDED4A}"/>
              </a:ext>
            </a:extLst>
          </p:cNvPr>
          <p:cNvSpPr/>
          <p:nvPr/>
        </p:nvSpPr>
        <p:spPr>
          <a:xfrm>
            <a:off x="5433734" y="1124965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E441D40-C822-4659-9397-41E82074ACC8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6109884" y="1697948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6050BED3-2BD5-4230-9331-358E68798A56}"/>
              </a:ext>
            </a:extLst>
          </p:cNvPr>
          <p:cNvSpPr/>
          <p:nvPr/>
        </p:nvSpPr>
        <p:spPr>
          <a:xfrm>
            <a:off x="435445" y="2331122"/>
            <a:ext cx="2730605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  <a:endParaRPr kumimoji="0" lang="en-C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D4FCB711-9F62-40F7-9595-334BD9EC850F}"/>
              </a:ext>
            </a:extLst>
          </p:cNvPr>
          <p:cNvSpPr/>
          <p:nvPr/>
        </p:nvSpPr>
        <p:spPr>
          <a:xfrm>
            <a:off x="498960" y="3724001"/>
            <a:ext cx="2603576" cy="1419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のテストダブル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getStatus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A247C6C-125D-432C-9D5A-199CCD4E34F9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1800748" y="3259708"/>
            <a:ext cx="0" cy="46429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2">
            <a:extLst>
              <a:ext uri="{FF2B5EF4-FFF2-40B4-BE49-F238E27FC236}">
                <a16:creationId xmlns:a16="http://schemas.microsoft.com/office/drawing/2014/main" id="{1168B904-061D-486B-96CB-91DE0B0BB563}"/>
              </a:ext>
            </a:extLst>
          </p:cNvPr>
          <p:cNvSpPr/>
          <p:nvPr/>
        </p:nvSpPr>
        <p:spPr>
          <a:xfrm>
            <a:off x="1124597" y="1108061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8D8DB66-E8F0-47C3-8565-58F25A3A0E1E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H="1" flipV="1">
            <a:off x="1800747" y="1681044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弧 67">
            <a:extLst>
              <a:ext uri="{FF2B5EF4-FFF2-40B4-BE49-F238E27FC236}">
                <a16:creationId xmlns:a16="http://schemas.microsoft.com/office/drawing/2014/main" id="{82EC70E8-FAFD-42D4-9487-27CEADE9ABD1}"/>
              </a:ext>
            </a:extLst>
          </p:cNvPr>
          <p:cNvSpPr/>
          <p:nvPr/>
        </p:nvSpPr>
        <p:spPr>
          <a:xfrm>
            <a:off x="1976054" y="1258034"/>
            <a:ext cx="1678510" cy="3394553"/>
          </a:xfrm>
          <a:prstGeom prst="arc">
            <a:avLst>
              <a:gd name="adj1" fmla="val 15618599"/>
              <a:gd name="adj2" fmla="val 4804551"/>
            </a:avLst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993414" y="2576305"/>
            <a:ext cx="3419901" cy="1705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9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9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</a:p>
          <a:p>
            <a:pPr lvl="0">
              <a:defRPr/>
            </a:pPr>
            <a:r>
              <a:rPr kumimoji="0" lang="en-US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void </a:t>
            </a:r>
            <a:r>
              <a:rPr kumimoji="0" lang="en-US" altLang="ja-JP" sz="19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setFunc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pPr lvl="0">
              <a:defRPr/>
            </a:pP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void (*</a:t>
            </a:r>
            <a:r>
              <a:rPr kumimoji="0" lang="en-US" altLang="ja-JP" sz="19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</a:t>
            </a:r>
            <a:r>
              <a:rPr kumimoji="0" lang="en-US" altLang="ja-JP" sz="19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pPr lvl="0">
              <a:defRPr/>
            </a:pP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void (*</a:t>
            </a:r>
            <a:r>
              <a:rPr kumimoji="0" lang="en-US" altLang="ja-JP" sz="19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</a:t>
            </a:r>
            <a:r>
              <a:rPr kumimoji="0" lang="en-US" altLang="ja-JP" sz="19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0">
              <a:defRPr/>
            </a:pPr>
            <a:r>
              <a:rPr kumimoji="0" lang="en-US" altLang="ja-JP" sz="19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</a:t>
            </a:r>
            <a:endParaRPr kumimoji="0" lang="en-CA" sz="1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6027214" y="135324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H="1" flipV="1">
            <a:off x="6703364" y="1926227"/>
            <a:ext cx="1" cy="65007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2">
            <a:extLst>
              <a:ext uri="{FF2B5EF4-FFF2-40B4-BE49-F238E27FC236}">
                <a16:creationId xmlns:a16="http://schemas.microsoft.com/office/drawing/2014/main" id="{5652F806-C31D-4BAB-A00A-C8FCE0AD3D24}"/>
              </a:ext>
            </a:extLst>
          </p:cNvPr>
          <p:cNvSpPr/>
          <p:nvPr/>
        </p:nvSpPr>
        <p:spPr>
          <a:xfrm>
            <a:off x="9089464" y="1726002"/>
            <a:ext cx="2603576" cy="1419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のテストダブル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getStatus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1DD2BA7-1A2F-4B7F-B27C-E303B9D810A2}"/>
              </a:ext>
            </a:extLst>
          </p:cNvPr>
          <p:cNvCxnSpPr>
            <a:cxnSpLocks/>
            <a:stCxn id="78" idx="1"/>
            <a:endCxn id="72" idx="3"/>
          </p:cNvCxnSpPr>
          <p:nvPr/>
        </p:nvCxnSpPr>
        <p:spPr>
          <a:xfrm flipH="1" flipV="1">
            <a:off x="7379514" y="1639736"/>
            <a:ext cx="1709950" cy="7958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33050" y="2009853"/>
            <a:ext cx="3838326" cy="14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stop()</a:t>
            </a:r>
          </a:p>
          <a:p>
            <a:pPr lvl="0">
              <a:defRPr/>
            </a:pPr>
            <a:r>
              <a:rPr kumimoji="0" lang="en-US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kumimoji="0" lang="en-US" altLang="ja-JP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void </a:t>
            </a:r>
            <a:r>
              <a:rPr kumimoji="0" lang="en-US" altLang="ja-JP" sz="17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setDriver</a:t>
            </a:r>
            <a:r>
              <a:rPr kumimoji="0" lang="en-US" altLang="ja-JP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7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IDriver</a:t>
            </a:r>
            <a:r>
              <a:rPr kumimoji="0" lang="en-US" altLang="ja-JP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*driver)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1676063" y="78046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2352213" y="1353447"/>
            <a:ext cx="0" cy="65640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2">
            <a:extLst>
              <a:ext uri="{FF2B5EF4-FFF2-40B4-BE49-F238E27FC236}">
                <a16:creationId xmlns:a16="http://schemas.microsoft.com/office/drawing/2014/main" id="{5652F806-C31D-4BAB-A00A-C8FCE0AD3D24}"/>
              </a:ext>
            </a:extLst>
          </p:cNvPr>
          <p:cNvSpPr/>
          <p:nvPr/>
        </p:nvSpPr>
        <p:spPr>
          <a:xfrm>
            <a:off x="6105101" y="5344498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FakeLedDriver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Rectangle 52">
            <a:extLst>
              <a:ext uri="{FF2B5EF4-FFF2-40B4-BE49-F238E27FC236}">
                <a16:creationId xmlns:a16="http://schemas.microsoft.com/office/drawing/2014/main" id="{78D883B8-A8FE-4220-AF5F-133CF6563B73}"/>
              </a:ext>
            </a:extLst>
          </p:cNvPr>
          <p:cNvSpPr/>
          <p:nvPr/>
        </p:nvSpPr>
        <p:spPr>
          <a:xfrm>
            <a:off x="433050" y="4440581"/>
            <a:ext cx="3838326" cy="1267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22" name="Rectangle 52">
            <a:extLst>
              <a:ext uri="{FF2B5EF4-FFF2-40B4-BE49-F238E27FC236}">
                <a16:creationId xmlns:a16="http://schemas.microsoft.com/office/drawing/2014/main" id="{AA7574AB-E7F1-404B-8EBF-2E68A3764F5D}"/>
              </a:ext>
            </a:extLst>
          </p:cNvPr>
          <p:cNvSpPr/>
          <p:nvPr/>
        </p:nvSpPr>
        <p:spPr>
          <a:xfrm>
            <a:off x="5337238" y="4654288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483AE66-7D45-4252-B01D-2B3827566D70}"/>
              </a:ext>
            </a:extLst>
          </p:cNvPr>
          <p:cNvCxnSpPr>
            <a:cxnSpLocks/>
            <a:stCxn id="21" idx="0"/>
            <a:endCxn id="69" idx="2"/>
          </p:cNvCxnSpPr>
          <p:nvPr/>
        </p:nvCxnSpPr>
        <p:spPr>
          <a:xfrm flipV="1">
            <a:off x="2352213" y="3429000"/>
            <a:ext cx="0" cy="101158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EDF2C34-480C-4EFB-A02C-1F8B62CE4723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557490" y="4873948"/>
            <a:ext cx="779748" cy="176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A0BDB7B-374B-4A7E-8175-BDCDDC41133A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4557490" y="5050920"/>
            <a:ext cx="1547611" cy="49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E4B4C94-27F2-49A9-8F96-51CA5E54DF11}"/>
              </a:ext>
            </a:extLst>
          </p:cNvPr>
          <p:cNvSpPr/>
          <p:nvPr/>
        </p:nvSpPr>
        <p:spPr>
          <a:xfrm rot="16200000">
            <a:off x="4194832" y="4941210"/>
            <a:ext cx="420522" cy="304794"/>
          </a:xfrm>
          <a:prstGeom prst="triangle">
            <a:avLst>
              <a:gd name="adj" fmla="val 60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DE23D03-0B01-4403-A18C-7DD4C9DDEAAF}"/>
              </a:ext>
            </a:extLst>
          </p:cNvPr>
          <p:cNvSpPr/>
          <p:nvPr/>
        </p:nvSpPr>
        <p:spPr>
          <a:xfrm>
            <a:off x="4252696" y="5376382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BB017D90-2D23-42C0-BB28-0E3B791952ED}"/>
              </a:ext>
            </a:extLst>
          </p:cNvPr>
          <p:cNvCxnSpPr>
            <a:cxnSpLocks/>
            <a:stCxn id="72" idx="3"/>
            <a:endCxn id="22" idx="0"/>
          </p:cNvCxnSpPr>
          <p:nvPr/>
        </p:nvCxnSpPr>
        <p:spPr>
          <a:xfrm>
            <a:off x="3028363" y="1066956"/>
            <a:ext cx="3076738" cy="3587332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00B63B9-BBE0-40AC-8228-FF8674DB3352}"/>
              </a:ext>
            </a:extLst>
          </p:cNvPr>
          <p:cNvCxnSpPr>
            <a:cxnSpLocks/>
            <a:stCxn id="72" idx="3"/>
            <a:endCxn id="78" idx="0"/>
          </p:cNvCxnSpPr>
          <p:nvPr/>
        </p:nvCxnSpPr>
        <p:spPr>
          <a:xfrm>
            <a:off x="3028363" y="1066956"/>
            <a:ext cx="4106533" cy="4277542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2">
            <a:extLst>
              <a:ext uri="{FF2B5EF4-FFF2-40B4-BE49-F238E27FC236}">
                <a16:creationId xmlns:a16="http://schemas.microsoft.com/office/drawing/2014/main" id="{A6FA561D-CF12-4C66-9CEF-9DA1B460E719}"/>
              </a:ext>
            </a:extLst>
          </p:cNvPr>
          <p:cNvSpPr/>
          <p:nvPr/>
        </p:nvSpPr>
        <p:spPr>
          <a:xfrm>
            <a:off x="281192" y="3661229"/>
            <a:ext cx="3065146" cy="1136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setAddress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</a:t>
            </a: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AD4C404-8250-4BD8-8A5D-39648FB2BB4B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1813765" y="2585267"/>
            <a:ext cx="0" cy="107596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2">
            <a:extLst>
              <a:ext uri="{FF2B5EF4-FFF2-40B4-BE49-F238E27FC236}">
                <a16:creationId xmlns:a16="http://schemas.microsoft.com/office/drawing/2014/main" id="{45488F7D-60F5-42B4-8BD7-CEE0FA9DE67D}"/>
              </a:ext>
            </a:extLst>
          </p:cNvPr>
          <p:cNvSpPr/>
          <p:nvPr/>
        </p:nvSpPr>
        <p:spPr>
          <a:xfrm>
            <a:off x="1137615" y="201228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52">
            <a:extLst>
              <a:ext uri="{FF2B5EF4-FFF2-40B4-BE49-F238E27FC236}">
                <a16:creationId xmlns:a16="http://schemas.microsoft.com/office/drawing/2014/main" id="{1BB076E9-F81D-477E-8386-3EBAFCD7FF32}"/>
              </a:ext>
            </a:extLst>
          </p:cNvPr>
          <p:cNvSpPr/>
          <p:nvPr/>
        </p:nvSpPr>
        <p:spPr>
          <a:xfrm>
            <a:off x="5406235" y="1426019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1267CA-4F21-4B32-AD6E-78302F4910BE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6082385" y="1999002"/>
            <a:ext cx="0" cy="77444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2">
            <a:extLst>
              <a:ext uri="{FF2B5EF4-FFF2-40B4-BE49-F238E27FC236}">
                <a16:creationId xmlns:a16="http://schemas.microsoft.com/office/drawing/2014/main" id="{0D71BC5B-0384-4C89-9EDB-613D428F0DC7}"/>
              </a:ext>
            </a:extLst>
          </p:cNvPr>
          <p:cNvSpPr/>
          <p:nvPr/>
        </p:nvSpPr>
        <p:spPr>
          <a:xfrm>
            <a:off x="10210271" y="5417070"/>
            <a:ext cx="1111703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IOMock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4D36BB48-D00E-48CB-9EE6-CBE984097218}"/>
              </a:ext>
            </a:extLst>
          </p:cNvPr>
          <p:cNvSpPr/>
          <p:nvPr/>
        </p:nvSpPr>
        <p:spPr>
          <a:xfrm>
            <a:off x="4163222" y="4513153"/>
            <a:ext cx="3838326" cy="1267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IIO</a:t>
            </a: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write(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address,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data)</a:t>
            </a:r>
          </a:p>
          <a:p>
            <a:pPr lvl="0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address)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0DDDD2E7-3337-4B58-99BA-C564DFA3C343}"/>
              </a:ext>
            </a:extLst>
          </p:cNvPr>
          <p:cNvSpPr/>
          <p:nvPr/>
        </p:nvSpPr>
        <p:spPr>
          <a:xfrm>
            <a:off x="9067410" y="472686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IOReg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1DCDDA-C57D-418A-9A06-991C7B17A36C}"/>
              </a:ext>
            </a:extLst>
          </p:cNvPr>
          <p:cNvCxnSpPr>
            <a:cxnSpLocks/>
            <a:stCxn id="27" idx="0"/>
            <a:endCxn id="37" idx="2"/>
          </p:cNvCxnSpPr>
          <p:nvPr/>
        </p:nvCxnSpPr>
        <p:spPr>
          <a:xfrm flipV="1">
            <a:off x="6082385" y="3910377"/>
            <a:ext cx="0" cy="60277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F636EF-1481-4B72-A6D8-C2AA5D6500B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8001548" y="4946520"/>
            <a:ext cx="1065862" cy="200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C6A0B5A-B4D9-45A9-BE76-89176DA0AC78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8287662" y="5123492"/>
            <a:ext cx="1922609" cy="49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BB0743C-E6DE-43C9-93C7-E03D6FC8C1CC}"/>
              </a:ext>
            </a:extLst>
          </p:cNvPr>
          <p:cNvSpPr/>
          <p:nvPr/>
        </p:nvSpPr>
        <p:spPr>
          <a:xfrm rot="16200000">
            <a:off x="7925004" y="5013782"/>
            <a:ext cx="420522" cy="304794"/>
          </a:xfrm>
          <a:prstGeom prst="triangle">
            <a:avLst>
              <a:gd name="adj" fmla="val 60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106DA23-33FD-4778-8C52-3FE860578DAE}"/>
              </a:ext>
            </a:extLst>
          </p:cNvPr>
          <p:cNvSpPr/>
          <p:nvPr/>
        </p:nvSpPr>
        <p:spPr>
          <a:xfrm>
            <a:off x="7982868" y="5579344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EDD88E1-8093-4166-9AE9-88F1C4BCC1A9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>
            <a:off x="6758535" y="1712511"/>
            <a:ext cx="3076738" cy="3014349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77A6744-0F7A-4E25-99AB-BC054680920C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>
            <a:off x="6758535" y="1712511"/>
            <a:ext cx="4007588" cy="3704559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2">
            <a:extLst>
              <a:ext uri="{FF2B5EF4-FFF2-40B4-BE49-F238E27FC236}">
                <a16:creationId xmlns:a16="http://schemas.microsoft.com/office/drawing/2014/main" id="{519A691A-6561-4984-9CA4-050CBC18CF54}"/>
              </a:ext>
            </a:extLst>
          </p:cNvPr>
          <p:cNvSpPr/>
          <p:nvPr/>
        </p:nvSpPr>
        <p:spPr>
          <a:xfrm>
            <a:off x="4549812" y="2773450"/>
            <a:ext cx="3065146" cy="1136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>
              <a:defRPr/>
            </a:pP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CA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setDriver</a:t>
            </a:r>
            <a:r>
              <a:rPr kumimoji="0" lang="en-CA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(IIO *IO</a:t>
            </a: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defRPr/>
            </a:pP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F2C5425F-C1A9-4F8E-AA05-D4BEAF51262E}"/>
              </a:ext>
            </a:extLst>
          </p:cNvPr>
          <p:cNvSpPr/>
          <p:nvPr/>
        </p:nvSpPr>
        <p:spPr>
          <a:xfrm>
            <a:off x="10708837" y="6069177"/>
            <a:ext cx="1369756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4078BB0-B475-4C9E-ACB7-84165C0F73C5}"/>
              </a:ext>
            </a:extLst>
          </p:cNvPr>
          <p:cNvCxnSpPr>
            <a:cxnSpLocks/>
            <a:stCxn id="24" idx="3"/>
            <a:endCxn id="50" idx="0"/>
          </p:cNvCxnSpPr>
          <p:nvPr/>
        </p:nvCxnSpPr>
        <p:spPr>
          <a:xfrm>
            <a:off x="6758535" y="1712511"/>
            <a:ext cx="4635180" cy="4356666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AFEA7A39-A80E-44B8-8A62-B48CB0C0EC71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8287662" y="5123492"/>
            <a:ext cx="2421175" cy="1146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2">
            <a:extLst>
              <a:ext uri="{FF2B5EF4-FFF2-40B4-BE49-F238E27FC236}">
                <a16:creationId xmlns:a16="http://schemas.microsoft.com/office/drawing/2014/main" id="{8183D8EA-F642-4D64-A4CE-E056BD6FE8B3}"/>
              </a:ext>
            </a:extLst>
          </p:cNvPr>
          <p:cNvSpPr/>
          <p:nvPr/>
        </p:nvSpPr>
        <p:spPr>
          <a:xfrm>
            <a:off x="468741" y="2550510"/>
            <a:ext cx="2295635" cy="878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A0D79517-79D4-4FBD-8658-939377551A58}"/>
              </a:ext>
            </a:extLst>
          </p:cNvPr>
          <p:cNvSpPr/>
          <p:nvPr/>
        </p:nvSpPr>
        <p:spPr>
          <a:xfrm>
            <a:off x="940409" y="884274"/>
            <a:ext cx="1352300" cy="57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dirty="0">
                <a:solidFill>
                  <a:prstClr val="black"/>
                </a:solidFill>
                <a:latin typeface="Calibri" panose="020F0502020204030204"/>
              </a:rPr>
              <a:t>テスト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1F362FB-0CE7-4975-B3C0-1BE71FC47C36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1616559" y="1457257"/>
            <a:ext cx="0" cy="109325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483AE66-7D45-4252-B01D-2B3827566D70}"/>
              </a:ext>
            </a:extLst>
          </p:cNvPr>
          <p:cNvCxnSpPr>
            <a:cxnSpLocks/>
            <a:stCxn id="15" idx="0"/>
            <a:endCxn id="69" idx="2"/>
          </p:cNvCxnSpPr>
          <p:nvPr/>
        </p:nvCxnSpPr>
        <p:spPr>
          <a:xfrm flipH="1" flipV="1">
            <a:off x="1616559" y="3429000"/>
            <a:ext cx="1" cy="79561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2">
            <a:extLst>
              <a:ext uri="{FF2B5EF4-FFF2-40B4-BE49-F238E27FC236}">
                <a16:creationId xmlns:a16="http://schemas.microsoft.com/office/drawing/2014/main" id="{DE922FE8-BB8F-42CB-B8B6-75B6F6E7E69A}"/>
              </a:ext>
            </a:extLst>
          </p:cNvPr>
          <p:cNvSpPr/>
          <p:nvPr/>
        </p:nvSpPr>
        <p:spPr>
          <a:xfrm>
            <a:off x="610527" y="4224610"/>
            <a:ext cx="2012065" cy="678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スタブ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8BA67E-036B-438A-8C35-0060F66C421B}"/>
              </a:ext>
            </a:extLst>
          </p:cNvPr>
          <p:cNvSpPr/>
          <p:nvPr/>
        </p:nvSpPr>
        <p:spPr>
          <a:xfrm>
            <a:off x="1616558" y="1707074"/>
            <a:ext cx="399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通常のテストでは、</a:t>
            </a:r>
            <a:endParaRPr kumimoji="0" lang="en-US" altLang="ja-JP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Blink</a:t>
            </a: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が外部に見せている関数を呼ぶ</a:t>
            </a:r>
            <a:endParaRPr kumimoji="0" lang="en-US" altLang="ja-JP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稲妻 9">
            <a:extLst>
              <a:ext uri="{FF2B5EF4-FFF2-40B4-BE49-F238E27FC236}">
                <a16:creationId xmlns:a16="http://schemas.microsoft.com/office/drawing/2014/main" id="{44FC004B-1E21-4329-823D-6A62E25F6AD0}"/>
              </a:ext>
            </a:extLst>
          </p:cNvPr>
          <p:cNvSpPr/>
          <p:nvPr/>
        </p:nvSpPr>
        <p:spPr>
          <a:xfrm flipH="1">
            <a:off x="2860376" y="2740192"/>
            <a:ext cx="596274" cy="59145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1C3F36-908F-4280-A4BB-4561FBB17F8B}"/>
              </a:ext>
            </a:extLst>
          </p:cNvPr>
          <p:cNvSpPr/>
          <p:nvPr/>
        </p:nvSpPr>
        <p:spPr>
          <a:xfrm>
            <a:off x="3552650" y="27401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割り込みやコールバックは</a:t>
            </a: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8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52">
            <a:extLst>
              <a:ext uri="{FF2B5EF4-FFF2-40B4-BE49-F238E27FC236}">
                <a16:creationId xmlns:a16="http://schemas.microsoft.com/office/drawing/2014/main" id="{B083B05E-9882-4DC2-97F1-C0AE860BD7E5}"/>
              </a:ext>
            </a:extLst>
          </p:cNvPr>
          <p:cNvSpPr/>
          <p:nvPr/>
        </p:nvSpPr>
        <p:spPr>
          <a:xfrm>
            <a:off x="1202636" y="4253023"/>
            <a:ext cx="2148862" cy="146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52">
            <a:extLst>
              <a:ext uri="{FF2B5EF4-FFF2-40B4-BE49-F238E27FC236}">
                <a16:creationId xmlns:a16="http://schemas.microsoft.com/office/drawing/2014/main" id="{E9F040C3-9B2A-4C7D-BD0C-E72E530E7E78}"/>
              </a:ext>
            </a:extLst>
          </p:cNvPr>
          <p:cNvSpPr/>
          <p:nvPr/>
        </p:nvSpPr>
        <p:spPr>
          <a:xfrm>
            <a:off x="1202636" y="1139277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A87E05-64D4-4F51-B9DE-FA3172688EFC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2277067" y="2402957"/>
            <a:ext cx="0" cy="18500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8">
            <a:extLst>
              <a:ext uri="{FF2B5EF4-FFF2-40B4-BE49-F238E27FC236}">
                <a16:creationId xmlns:a16="http://schemas.microsoft.com/office/drawing/2014/main" id="{A14B50ED-1C76-4FCA-8471-047F6BD7102A}"/>
              </a:ext>
            </a:extLst>
          </p:cNvPr>
          <p:cNvSpPr/>
          <p:nvPr/>
        </p:nvSpPr>
        <p:spPr>
          <a:xfrm>
            <a:off x="2277067" y="5231218"/>
            <a:ext cx="843340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EE7C153B-F43C-4414-9E1E-F4DFA575F697}"/>
              </a:ext>
            </a:extLst>
          </p:cNvPr>
          <p:cNvSpPr/>
          <p:nvPr/>
        </p:nvSpPr>
        <p:spPr>
          <a:xfrm>
            <a:off x="3120407" y="6147941"/>
            <a:ext cx="3948047" cy="540000"/>
          </a:xfrm>
          <a:prstGeom prst="wedgeRectCallout">
            <a:avLst>
              <a:gd name="adj1" fmla="val -54788"/>
              <a:gd name="adj2" fmla="val -1565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タイミングに関わる処理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毎フレーム、所定のレジスタを叩く、など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959A761-A9E0-4ACE-A3C1-DC0594D9D4EE}"/>
              </a:ext>
            </a:extLst>
          </p:cNvPr>
          <p:cNvSpPr/>
          <p:nvPr/>
        </p:nvSpPr>
        <p:spPr>
          <a:xfrm>
            <a:off x="1843335" y="6355418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DDF153E-21F3-4B5B-BFBD-8CEF840D022B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flipV="1">
            <a:off x="2277067" y="5718723"/>
            <a:ext cx="0" cy="63669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2">
            <a:extLst>
              <a:ext uri="{FF2B5EF4-FFF2-40B4-BE49-F238E27FC236}">
                <a16:creationId xmlns:a16="http://schemas.microsoft.com/office/drawing/2014/main" id="{4566D22C-5FC9-4C1E-A0EE-66A68350F4D3}"/>
              </a:ext>
            </a:extLst>
          </p:cNvPr>
          <p:cNvSpPr/>
          <p:nvPr/>
        </p:nvSpPr>
        <p:spPr>
          <a:xfrm>
            <a:off x="7766071" y="5231217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44D783EA-9486-4523-B8D3-6864840A650F}"/>
              </a:ext>
            </a:extLst>
          </p:cNvPr>
          <p:cNvSpPr/>
          <p:nvPr/>
        </p:nvSpPr>
        <p:spPr>
          <a:xfrm>
            <a:off x="7766071" y="1125177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4A73DD7-8E6F-49AD-80AA-BA1E07F1E755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flipV="1">
            <a:off x="8840502" y="2388857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E765A2DB-8380-4450-AF5F-940E1C7CDD03}"/>
              </a:ext>
            </a:extLst>
          </p:cNvPr>
          <p:cNvSpPr/>
          <p:nvPr/>
        </p:nvSpPr>
        <p:spPr>
          <a:xfrm>
            <a:off x="8406770" y="6341318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6321D04-D055-4046-99AC-04B6B6C538DC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8840502" y="5704622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8">
            <a:extLst>
              <a:ext uri="{FF2B5EF4-FFF2-40B4-BE49-F238E27FC236}">
                <a16:creationId xmlns:a16="http://schemas.microsoft.com/office/drawing/2014/main" id="{15ED9A65-0409-485E-8CFA-A5FF73F16B58}"/>
              </a:ext>
            </a:extLst>
          </p:cNvPr>
          <p:cNvSpPr/>
          <p:nvPr/>
        </p:nvSpPr>
        <p:spPr>
          <a:xfrm>
            <a:off x="3515542" y="3667461"/>
            <a:ext cx="1820773" cy="758777"/>
          </a:xfrm>
          <a:prstGeom prst="wedgeRectCallout">
            <a:avLst>
              <a:gd name="adj1" fmla="val -63158"/>
              <a:gd name="adj2" fmla="val 593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このモジュールのテストが困難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F5D46781-B3D0-4E33-8F56-4684A1999607}"/>
              </a:ext>
            </a:extLst>
          </p:cNvPr>
          <p:cNvSpPr/>
          <p:nvPr/>
        </p:nvSpPr>
        <p:spPr>
          <a:xfrm>
            <a:off x="7766071" y="4253023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BF307D13-63EF-49CA-A4A0-725791400534}"/>
              </a:ext>
            </a:extLst>
          </p:cNvPr>
          <p:cNvSpPr/>
          <p:nvPr/>
        </p:nvSpPr>
        <p:spPr>
          <a:xfrm>
            <a:off x="9212524" y="4309435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41C681-DA26-412B-88D9-3855E83F8DDB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8840502" y="4726428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2">
            <a:extLst>
              <a:ext uri="{FF2B5EF4-FFF2-40B4-BE49-F238E27FC236}">
                <a16:creationId xmlns:a16="http://schemas.microsoft.com/office/drawing/2014/main" id="{BBFF38B9-C7FA-4051-A635-4AE8157B2DC1}"/>
              </a:ext>
            </a:extLst>
          </p:cNvPr>
          <p:cNvSpPr/>
          <p:nvPr/>
        </p:nvSpPr>
        <p:spPr>
          <a:xfrm>
            <a:off x="7226302" y="3797300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58">
            <a:extLst>
              <a:ext uri="{FF2B5EF4-FFF2-40B4-BE49-F238E27FC236}">
                <a16:creationId xmlns:a16="http://schemas.microsoft.com/office/drawing/2014/main" id="{EFB6BD8C-C9EC-4B53-910A-ACD9B52F459D}"/>
              </a:ext>
            </a:extLst>
          </p:cNvPr>
          <p:cNvSpPr/>
          <p:nvPr/>
        </p:nvSpPr>
        <p:spPr>
          <a:xfrm>
            <a:off x="10851422" y="5627433"/>
            <a:ext cx="3948047" cy="540000"/>
          </a:xfrm>
          <a:prstGeom prst="wedgeRectCallout">
            <a:avLst>
              <a:gd name="adj1" fmla="val -54788"/>
              <a:gd name="adj2" fmla="val -1565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パッケージと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して分ける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分けられる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かどうかはマチマチ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少なくとも、実装レベルのモジュールとしては分けるべき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9889E76C-0E6C-4A56-B77D-850A2E959A9A}"/>
              </a:ext>
            </a:extLst>
          </p:cNvPr>
          <p:cNvSpPr/>
          <p:nvPr/>
        </p:nvSpPr>
        <p:spPr>
          <a:xfrm>
            <a:off x="6873533" y="3464852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</p:spTree>
    <p:extLst>
      <p:ext uri="{BB962C8B-B14F-4D97-AF65-F5344CB8AC3E}">
        <p14:creationId xmlns:p14="http://schemas.microsoft.com/office/powerpoint/2010/main" val="7846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2">
            <a:extLst>
              <a:ext uri="{FF2B5EF4-FFF2-40B4-BE49-F238E27FC236}">
                <a16:creationId xmlns:a16="http://schemas.microsoft.com/office/drawing/2014/main" id="{4566D22C-5FC9-4C1E-A0EE-66A68350F4D3}"/>
              </a:ext>
            </a:extLst>
          </p:cNvPr>
          <p:cNvSpPr/>
          <p:nvPr/>
        </p:nvSpPr>
        <p:spPr>
          <a:xfrm>
            <a:off x="1111271" y="4683832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44D783EA-9486-4523-B8D3-6864840A650F}"/>
              </a:ext>
            </a:extLst>
          </p:cNvPr>
          <p:cNvSpPr/>
          <p:nvPr/>
        </p:nvSpPr>
        <p:spPr>
          <a:xfrm>
            <a:off x="1111271" y="577792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4A73DD7-8E6F-49AD-80AA-BA1E07F1E755}"/>
              </a:ext>
            </a:extLst>
          </p:cNvPr>
          <p:cNvCxnSpPr>
            <a:cxnSpLocks/>
            <a:stCxn id="69" idx="0"/>
            <a:endCxn id="59" idx="2"/>
          </p:cNvCxnSpPr>
          <p:nvPr/>
        </p:nvCxnSpPr>
        <p:spPr>
          <a:xfrm flipV="1">
            <a:off x="2185702" y="1841472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E765A2DB-8380-4450-AF5F-940E1C7CDD03}"/>
              </a:ext>
            </a:extLst>
          </p:cNvPr>
          <p:cNvSpPr/>
          <p:nvPr/>
        </p:nvSpPr>
        <p:spPr>
          <a:xfrm>
            <a:off x="1751970" y="5793933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6321D04-D055-4046-99AC-04B6B6C538DC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2185702" y="5157237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2">
            <a:extLst>
              <a:ext uri="{FF2B5EF4-FFF2-40B4-BE49-F238E27FC236}">
                <a16:creationId xmlns:a16="http://schemas.microsoft.com/office/drawing/2014/main" id="{F5D46781-B3D0-4E33-8F56-4684A1999607}"/>
              </a:ext>
            </a:extLst>
          </p:cNvPr>
          <p:cNvSpPr/>
          <p:nvPr/>
        </p:nvSpPr>
        <p:spPr>
          <a:xfrm>
            <a:off x="1111271" y="3705638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BF307D13-63EF-49CA-A4A0-725791400534}"/>
              </a:ext>
            </a:extLst>
          </p:cNvPr>
          <p:cNvSpPr/>
          <p:nvPr/>
        </p:nvSpPr>
        <p:spPr>
          <a:xfrm>
            <a:off x="2557724" y="3762050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41C681-DA26-412B-88D9-3855E83F8DDB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2185702" y="4179043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2">
            <a:extLst>
              <a:ext uri="{FF2B5EF4-FFF2-40B4-BE49-F238E27FC236}">
                <a16:creationId xmlns:a16="http://schemas.microsoft.com/office/drawing/2014/main" id="{BBFF38B9-C7FA-4051-A635-4AE8157B2DC1}"/>
              </a:ext>
            </a:extLst>
          </p:cNvPr>
          <p:cNvSpPr/>
          <p:nvPr/>
        </p:nvSpPr>
        <p:spPr>
          <a:xfrm>
            <a:off x="571502" y="3249915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9889E76C-0E6C-4A56-B77D-850A2E959A9A}"/>
              </a:ext>
            </a:extLst>
          </p:cNvPr>
          <p:cNvSpPr/>
          <p:nvPr/>
        </p:nvSpPr>
        <p:spPr>
          <a:xfrm>
            <a:off x="218733" y="2917467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  <p:sp>
        <p:nvSpPr>
          <p:cNvPr id="23" name="Rectangle 52">
            <a:extLst>
              <a:ext uri="{FF2B5EF4-FFF2-40B4-BE49-F238E27FC236}">
                <a16:creationId xmlns:a16="http://schemas.microsoft.com/office/drawing/2014/main" id="{F983074E-96CC-4BC0-8791-C5DB49E113A7}"/>
              </a:ext>
            </a:extLst>
          </p:cNvPr>
          <p:cNvSpPr/>
          <p:nvPr/>
        </p:nvSpPr>
        <p:spPr>
          <a:xfrm>
            <a:off x="4440445" y="4704306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Mock 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B8D3D17F-1F57-49E7-82A9-3629267EB83B}"/>
              </a:ext>
            </a:extLst>
          </p:cNvPr>
          <p:cNvSpPr/>
          <p:nvPr/>
        </p:nvSpPr>
        <p:spPr>
          <a:xfrm>
            <a:off x="3530600" y="4787900"/>
            <a:ext cx="647700" cy="241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B69EDE41-01DF-4220-B2E1-44FBE5F136D3}"/>
              </a:ext>
            </a:extLst>
          </p:cNvPr>
          <p:cNvSpPr/>
          <p:nvPr/>
        </p:nvSpPr>
        <p:spPr>
          <a:xfrm>
            <a:off x="4334564" y="3705638"/>
            <a:ext cx="1369676" cy="540000"/>
          </a:xfrm>
          <a:prstGeom prst="wedgeRectCallout">
            <a:avLst>
              <a:gd name="adj1" fmla="val -115170"/>
              <a:gd name="adj2" fmla="val -36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テスト対象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9D5B2E75-BFED-4477-8FAB-29051DD47C2C}"/>
              </a:ext>
            </a:extLst>
          </p:cNvPr>
          <p:cNvSpPr/>
          <p:nvPr/>
        </p:nvSpPr>
        <p:spPr>
          <a:xfrm>
            <a:off x="7788395" y="4535321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Resister Access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36525141-1135-4244-85A9-53A4E1C51496}"/>
              </a:ext>
            </a:extLst>
          </p:cNvPr>
          <p:cNvSpPr/>
          <p:nvPr/>
        </p:nvSpPr>
        <p:spPr>
          <a:xfrm>
            <a:off x="7788395" y="429281"/>
            <a:ext cx="2148862" cy="1263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661E37-A46A-4486-999F-7A97A3DBDD02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8862826" y="1692961"/>
            <a:ext cx="0" cy="186416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2">
            <a:extLst>
              <a:ext uri="{FF2B5EF4-FFF2-40B4-BE49-F238E27FC236}">
                <a16:creationId xmlns:a16="http://schemas.microsoft.com/office/drawing/2014/main" id="{8FEA9640-4950-4788-8313-D7540C6BBA25}"/>
              </a:ext>
            </a:extLst>
          </p:cNvPr>
          <p:cNvSpPr/>
          <p:nvPr/>
        </p:nvSpPr>
        <p:spPr>
          <a:xfrm>
            <a:off x="8429094" y="5645422"/>
            <a:ext cx="867464" cy="4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25868A-77D8-40BE-B29E-23337A6B564D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8862826" y="5008726"/>
            <a:ext cx="0" cy="636696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2">
            <a:extLst>
              <a:ext uri="{FF2B5EF4-FFF2-40B4-BE49-F238E27FC236}">
                <a16:creationId xmlns:a16="http://schemas.microsoft.com/office/drawing/2014/main" id="{0BE18506-4A45-4B90-B778-2F32C324F32E}"/>
              </a:ext>
            </a:extLst>
          </p:cNvPr>
          <p:cNvSpPr/>
          <p:nvPr/>
        </p:nvSpPr>
        <p:spPr>
          <a:xfrm>
            <a:off x="7788395" y="3557127"/>
            <a:ext cx="2148862" cy="47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42FC0B9E-8D70-456E-9735-A161037B3FA3}"/>
              </a:ext>
            </a:extLst>
          </p:cNvPr>
          <p:cNvSpPr/>
          <p:nvPr/>
        </p:nvSpPr>
        <p:spPr>
          <a:xfrm>
            <a:off x="9234848" y="3613539"/>
            <a:ext cx="686997" cy="391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E4AFD9F-3AC4-40B8-B927-A6490B0F61FC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V="1">
            <a:off x="8862826" y="4030532"/>
            <a:ext cx="0" cy="504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2">
            <a:extLst>
              <a:ext uri="{FF2B5EF4-FFF2-40B4-BE49-F238E27FC236}">
                <a16:creationId xmlns:a16="http://schemas.microsoft.com/office/drawing/2014/main" id="{525AC3B4-2435-4FCA-B933-600B0E9E3405}"/>
              </a:ext>
            </a:extLst>
          </p:cNvPr>
          <p:cNvSpPr/>
          <p:nvPr/>
        </p:nvSpPr>
        <p:spPr>
          <a:xfrm>
            <a:off x="7248626" y="3101404"/>
            <a:ext cx="3297553" cy="22397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2BC75FE-0122-4BF7-B534-9B5CA33D1979}"/>
              </a:ext>
            </a:extLst>
          </p:cNvPr>
          <p:cNvSpPr/>
          <p:nvPr/>
        </p:nvSpPr>
        <p:spPr>
          <a:xfrm>
            <a:off x="6895857" y="2768956"/>
            <a:ext cx="115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Device Driver</a:t>
            </a:r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F6405306-3CDC-47EE-8A2E-957E6D792460}"/>
              </a:ext>
            </a:extLst>
          </p:cNvPr>
          <p:cNvSpPr/>
          <p:nvPr/>
        </p:nvSpPr>
        <p:spPr>
          <a:xfrm>
            <a:off x="11117569" y="3101405"/>
            <a:ext cx="2148862" cy="1927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Mock Device 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AD38D97-B3BA-4891-8AA8-E0433B2A8101}"/>
              </a:ext>
            </a:extLst>
          </p:cNvPr>
          <p:cNvSpPr/>
          <p:nvPr/>
        </p:nvSpPr>
        <p:spPr>
          <a:xfrm>
            <a:off x="10363988" y="4030532"/>
            <a:ext cx="647700" cy="241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41DAB046-55D9-463A-AFCE-51440AD627F4}"/>
              </a:ext>
            </a:extLst>
          </p:cNvPr>
          <p:cNvSpPr/>
          <p:nvPr/>
        </p:nvSpPr>
        <p:spPr>
          <a:xfrm>
            <a:off x="11117569" y="939632"/>
            <a:ext cx="1369676" cy="540000"/>
          </a:xfrm>
          <a:prstGeom prst="wedgeRectCallout">
            <a:avLst>
              <a:gd name="adj1" fmla="val -115170"/>
              <a:gd name="adj2" fmla="val -36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テスト対象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F868511F-DAC0-4A4B-B6EE-8C31574163E8}"/>
              </a:ext>
            </a:extLst>
          </p:cNvPr>
          <p:cNvSpPr/>
          <p:nvPr/>
        </p:nvSpPr>
        <p:spPr>
          <a:xfrm>
            <a:off x="6323110" y="6787717"/>
            <a:ext cx="3443190" cy="790700"/>
          </a:xfrm>
          <a:prstGeom prst="wedgeRectCallout">
            <a:avLst>
              <a:gd name="adj1" fmla="val -47482"/>
              <a:gd name="adj2" fmla="val 221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誰が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MOCK</a:t>
            </a: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用意する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結合時の空関数を流用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サブモジュール呼び出しは全て内部ラッパーをかまして切り替えられるようにする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どうせ実装初期にやる</a:t>
            </a:r>
            <a:r>
              <a: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0DD73695-9DEA-43ED-A3BE-048ACD23B210}"/>
              </a:ext>
            </a:extLst>
          </p:cNvPr>
          <p:cNvSpPr/>
          <p:nvPr/>
        </p:nvSpPr>
        <p:spPr>
          <a:xfrm>
            <a:off x="3563529" y="6715696"/>
            <a:ext cx="2305362" cy="790700"/>
          </a:xfrm>
          <a:prstGeom prst="wedgeRectCallout">
            <a:avLst>
              <a:gd name="adj1" fmla="val -47482"/>
              <a:gd name="adj2" fmla="val 221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割り込みは</a:t>
            </a:r>
            <a:r>
              <a:rPr kumimoji="0" lang="en-US" altLang="ja-JP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1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398</Words>
  <Application>Microsoft Office PowerPoint</Application>
  <PresentationFormat>ワイド画面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192</cp:revision>
  <dcterms:created xsi:type="dcterms:W3CDTF">2017-11-20T08:05:45Z</dcterms:created>
  <dcterms:modified xsi:type="dcterms:W3CDTF">2018-04-08T08:15:25Z</dcterms:modified>
</cp:coreProperties>
</file>