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6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5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6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7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2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6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0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95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2016-03-05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407" y="1486894"/>
            <a:ext cx="3462793" cy="3461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367" y="3386704"/>
            <a:ext cx="1623833" cy="765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Python script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13527" y="2289535"/>
            <a:ext cx="2975113" cy="677185"/>
          </a:xfrm>
          <a:prstGeom prst="wedgeRectCallout">
            <a:avLst>
              <a:gd name="adj1" fmla="val -17782"/>
              <a:gd name="adj2" fmla="val 10300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- Take Screenshot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Convert into RGB565 format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5643" y="3386704"/>
            <a:ext cx="435113" cy="7957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25520" y="1998319"/>
            <a:ext cx="2975113" cy="677185"/>
          </a:xfrm>
          <a:prstGeom prst="wedgeRectCallout">
            <a:avLst>
              <a:gd name="adj1" fmla="val -2756"/>
              <a:gd name="adj2" fmla="val 16452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- Transfer converted image binary file (RGB565)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7200" y="2756894"/>
            <a:ext cx="2265679" cy="3461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6961" y="3488305"/>
            <a:ext cx="1306442" cy="48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UART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6321" y="5005456"/>
            <a:ext cx="1341119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Display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5927" y="3342641"/>
            <a:ext cx="435113" cy="7957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2682240" y="3586480"/>
            <a:ext cx="4744720" cy="365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426961" y="5005456"/>
            <a:ext cx="1306442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LCD Controller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33403" y="5134167"/>
            <a:ext cx="119291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5400000">
            <a:off x="7545511" y="4306129"/>
            <a:ext cx="1032895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ular Callout 17"/>
          <p:cNvSpPr/>
          <p:nvPr/>
        </p:nvSpPr>
        <p:spPr>
          <a:xfrm>
            <a:off x="9329862" y="6038435"/>
            <a:ext cx="1044713" cy="358970"/>
          </a:xfrm>
          <a:prstGeom prst="wedgeRectCallout">
            <a:avLst>
              <a:gd name="adj1" fmla="val -25874"/>
              <a:gd name="adj2" fmla="val -16965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1083" y="4944496"/>
            <a:ext cx="7429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PC</a:t>
            </a:r>
            <a:endParaRPr lang="en-C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1524" y="2037246"/>
            <a:ext cx="1060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AVR</a:t>
            </a:r>
            <a:endParaRPr lang="en-C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4683761" y="4422855"/>
            <a:ext cx="1269997" cy="711311"/>
          </a:xfrm>
          <a:prstGeom prst="wedgeRectCallout">
            <a:avLst>
              <a:gd name="adj1" fmla="val -14674"/>
              <a:gd name="adj2" fmla="val -9395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UART (2Mbps)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Takeshi Iwanari</dc:creator>
  <cp:lastModifiedBy>Takeshi Iwanari</cp:lastModifiedBy>
  <cp:revision>7</cp:revision>
  <dcterms:created xsi:type="dcterms:W3CDTF">2016-03-05T21:29:25Z</dcterms:created>
  <dcterms:modified xsi:type="dcterms:W3CDTF">2016-03-05T21:40:39Z</dcterms:modified>
</cp:coreProperties>
</file>