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76" r:id="rId4"/>
    <p:sldId id="277" r:id="rId5"/>
    <p:sldId id="264" r:id="rId6"/>
    <p:sldId id="267" r:id="rId7"/>
    <p:sldId id="268" r:id="rId8"/>
    <p:sldId id="265" r:id="rId9"/>
    <p:sldId id="266" r:id="rId10"/>
    <p:sldId id="270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EC"/>
    <a:srgbClr val="D8F6D6"/>
    <a:srgbClr val="F1F2DA"/>
    <a:srgbClr val="DC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C407-E4D2-4CBE-9A00-8CDB377E63D9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B56E-19FF-41E0-B411-2600D73B8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BB56E-19FF-41E0-B411-2600D73B85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BB56E-19FF-41E0-B411-2600D73B85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8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6%90%BA%E5%B8%AF%E9%9B%BB%E8%A9%B1?ssort=__reaction_buttons_4__________-pm&amp;sdir=desc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スマイル 72">
            <a:extLst>
              <a:ext uri="{FF2B5EF4-FFF2-40B4-BE49-F238E27FC236}">
                <a16:creationId xmlns:a16="http://schemas.microsoft.com/office/drawing/2014/main" id="{D1951609-9A42-4B58-8766-E20E7DC31B2F}"/>
              </a:ext>
            </a:extLst>
          </p:cNvPr>
          <p:cNvSpPr/>
          <p:nvPr/>
        </p:nvSpPr>
        <p:spPr>
          <a:xfrm>
            <a:off x="6292637" y="2426834"/>
            <a:ext cx="438043" cy="436396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BDD6FC-61CF-411D-9104-C08A1D8F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4380" y="2056590"/>
            <a:ext cx="1371620" cy="1371620"/>
          </a:xfrm>
          <a:prstGeom prst="rect">
            <a:avLst/>
          </a:prstGeom>
        </p:spPr>
      </p:pic>
      <p:sp>
        <p:nvSpPr>
          <p:cNvPr id="77" name="Rectangle 52">
            <a:extLst>
              <a:ext uri="{FF2B5EF4-FFF2-40B4-BE49-F238E27FC236}">
                <a16:creationId xmlns:a16="http://schemas.microsoft.com/office/drawing/2014/main" id="{6A339732-D786-4167-AA07-2D1962E5CE13}"/>
              </a:ext>
            </a:extLst>
          </p:cNvPr>
          <p:cNvSpPr/>
          <p:nvPr/>
        </p:nvSpPr>
        <p:spPr>
          <a:xfrm>
            <a:off x="1218460" y="2333157"/>
            <a:ext cx="879644" cy="51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ZYBO</a:t>
            </a:r>
          </a:p>
        </p:txBody>
      </p:sp>
      <p:sp>
        <p:nvSpPr>
          <p:cNvPr id="78" name="雲 77">
            <a:extLst>
              <a:ext uri="{FF2B5EF4-FFF2-40B4-BE49-F238E27FC236}">
                <a16:creationId xmlns:a16="http://schemas.microsoft.com/office/drawing/2014/main" id="{59A6107F-B2AA-4279-80F4-3823A07F7A81}"/>
              </a:ext>
            </a:extLst>
          </p:cNvPr>
          <p:cNvSpPr/>
          <p:nvPr/>
        </p:nvSpPr>
        <p:spPr>
          <a:xfrm>
            <a:off x="3073374" y="1765321"/>
            <a:ext cx="1032895" cy="578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9E4F7EA-9BB4-425D-8E11-72033F7A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39" y="2337578"/>
            <a:ext cx="540301" cy="565238"/>
          </a:xfrm>
          <a:prstGeom prst="rect">
            <a:avLst/>
          </a:prstGeom>
        </p:spPr>
      </p:pic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829427A9-A2BF-4CED-B12D-C26C82D76B74}"/>
              </a:ext>
            </a:extLst>
          </p:cNvPr>
          <p:cNvSpPr/>
          <p:nvPr/>
        </p:nvSpPr>
        <p:spPr>
          <a:xfrm rot="19998453">
            <a:off x="2109878" y="2195854"/>
            <a:ext cx="951722" cy="2782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左右 81">
            <a:extLst>
              <a:ext uri="{FF2B5EF4-FFF2-40B4-BE49-F238E27FC236}">
                <a16:creationId xmlns:a16="http://schemas.microsoft.com/office/drawing/2014/main" id="{CE189390-3205-4579-8663-9C5AC5BCBF82}"/>
              </a:ext>
            </a:extLst>
          </p:cNvPr>
          <p:cNvSpPr/>
          <p:nvPr/>
        </p:nvSpPr>
        <p:spPr>
          <a:xfrm rot="2476255">
            <a:off x="4046068" y="2335924"/>
            <a:ext cx="951722" cy="2782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1AA6BC-DA3F-471E-B0BF-0E2CCB3C0132}"/>
              </a:ext>
            </a:extLst>
          </p:cNvPr>
          <p:cNvCxnSpPr/>
          <p:nvPr/>
        </p:nvCxnSpPr>
        <p:spPr>
          <a:xfrm flipH="1">
            <a:off x="5892410" y="2672997"/>
            <a:ext cx="325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F5EA372-FFD7-4C51-9AC6-B14DA101141B}"/>
              </a:ext>
            </a:extLst>
          </p:cNvPr>
          <p:cNvSpPr/>
          <p:nvPr/>
        </p:nvSpPr>
        <p:spPr>
          <a:xfrm>
            <a:off x="1218460" y="3252616"/>
            <a:ext cx="937824" cy="5143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550FB713-06BC-4ED7-8696-347D108CF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317" y="3308266"/>
            <a:ext cx="391794" cy="409877"/>
          </a:xfrm>
          <a:prstGeom prst="rect">
            <a:avLst/>
          </a:prstGeom>
        </p:spPr>
      </p:pic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D21DBA9-175B-4EB8-9311-B4AA4F8B2902}"/>
              </a:ext>
            </a:extLst>
          </p:cNvPr>
          <p:cNvCxnSpPr>
            <a:cxnSpLocks/>
          </p:cNvCxnSpPr>
          <p:nvPr/>
        </p:nvCxnSpPr>
        <p:spPr>
          <a:xfrm>
            <a:off x="1659422" y="2902816"/>
            <a:ext cx="0" cy="294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9">
            <a:extLst>
              <a:ext uri="{FF2B5EF4-FFF2-40B4-BE49-F238E27FC236}">
                <a16:creationId xmlns:a16="http://schemas.microsoft.com/office/drawing/2014/main" id="{86664330-FC42-46A4-B5B3-BAA212A66A15}"/>
              </a:ext>
            </a:extLst>
          </p:cNvPr>
          <p:cNvSpPr/>
          <p:nvPr/>
        </p:nvSpPr>
        <p:spPr>
          <a:xfrm>
            <a:off x="1671278" y="2951827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296961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9">
            <a:extLst>
              <a:ext uri="{FF2B5EF4-FFF2-40B4-BE49-F238E27FC236}">
                <a16:creationId xmlns:a16="http://schemas.microsoft.com/office/drawing/2014/main" id="{99138A04-37B8-470A-9923-40785338E076}"/>
              </a:ext>
            </a:extLst>
          </p:cNvPr>
          <p:cNvSpPr/>
          <p:nvPr/>
        </p:nvSpPr>
        <p:spPr>
          <a:xfrm>
            <a:off x="407116" y="5021368"/>
            <a:ext cx="2787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BM: 0x0010_0000 – 0x4000_0000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3A41A56A-106E-4A38-AAC1-035C9519970F}"/>
              </a:ext>
            </a:extLst>
          </p:cNvPr>
          <p:cNvSpPr/>
          <p:nvPr/>
        </p:nvSpPr>
        <p:spPr>
          <a:xfrm>
            <a:off x="135734" y="5442237"/>
            <a:ext cx="3057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Linux: 0x0010_0000 – 0x4000_0000</a:t>
            </a:r>
          </a:p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User mem = 0xb000_0000</a:t>
            </a:r>
          </a:p>
        </p:txBody>
      </p:sp>
      <p:sp>
        <p:nvSpPr>
          <p:cNvPr id="78" name="Rectangle 52">
            <a:extLst>
              <a:ext uri="{FF2B5EF4-FFF2-40B4-BE49-F238E27FC236}">
                <a16:creationId xmlns:a16="http://schemas.microsoft.com/office/drawing/2014/main" id="{E82122C3-CF53-4B24-A434-A09EE4A60782}"/>
              </a:ext>
            </a:extLst>
          </p:cNvPr>
          <p:cNvSpPr/>
          <p:nvPr/>
        </p:nvSpPr>
        <p:spPr>
          <a:xfrm>
            <a:off x="4495196" y="618144"/>
            <a:ext cx="1803646" cy="3684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162D6392-53C7-4A59-AC56-69AD36380FF9}"/>
              </a:ext>
            </a:extLst>
          </p:cNvPr>
          <p:cNvSpPr/>
          <p:nvPr/>
        </p:nvSpPr>
        <p:spPr>
          <a:xfrm>
            <a:off x="3565032" y="515059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0000_0000</a:t>
            </a:r>
          </a:p>
        </p:txBody>
      </p:sp>
      <p:sp>
        <p:nvSpPr>
          <p:cNvPr id="80" name="Rectangle 19">
            <a:extLst>
              <a:ext uri="{FF2B5EF4-FFF2-40B4-BE49-F238E27FC236}">
                <a16:creationId xmlns:a16="http://schemas.microsoft.com/office/drawing/2014/main" id="{550505C1-02AF-451F-868E-2A1ACFFA6D35}"/>
              </a:ext>
            </a:extLst>
          </p:cNvPr>
          <p:cNvSpPr/>
          <p:nvPr/>
        </p:nvSpPr>
        <p:spPr>
          <a:xfrm>
            <a:off x="3565032" y="4179181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FFFF_FFFF</a:t>
            </a:r>
          </a:p>
        </p:txBody>
      </p:sp>
      <p:sp>
        <p:nvSpPr>
          <p:cNvPr id="81" name="Rectangle 19">
            <a:extLst>
              <a:ext uri="{FF2B5EF4-FFF2-40B4-BE49-F238E27FC236}">
                <a16:creationId xmlns:a16="http://schemas.microsoft.com/office/drawing/2014/main" id="{244440A8-73B6-46B0-8104-F3C409F7BE61}"/>
              </a:ext>
            </a:extLst>
          </p:cNvPr>
          <p:cNvSpPr/>
          <p:nvPr/>
        </p:nvSpPr>
        <p:spPr>
          <a:xfrm>
            <a:off x="3565031" y="3840558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FFFC_0000</a:t>
            </a:r>
          </a:p>
        </p:txBody>
      </p:sp>
      <p:sp>
        <p:nvSpPr>
          <p:cNvPr id="82" name="Rectangle 52">
            <a:extLst>
              <a:ext uri="{FF2B5EF4-FFF2-40B4-BE49-F238E27FC236}">
                <a16:creationId xmlns:a16="http://schemas.microsoft.com/office/drawing/2014/main" id="{D39F967B-6F12-43E0-BCB2-146A2B363A4C}"/>
              </a:ext>
            </a:extLst>
          </p:cNvPr>
          <p:cNvSpPr/>
          <p:nvPr/>
        </p:nvSpPr>
        <p:spPr>
          <a:xfrm>
            <a:off x="4493850" y="3993962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OCM, vectors, others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F7FEAF50-7CE2-467C-A226-3BA41DACDBEC}"/>
              </a:ext>
            </a:extLst>
          </p:cNvPr>
          <p:cNvSpPr/>
          <p:nvPr/>
        </p:nvSpPr>
        <p:spPr>
          <a:xfrm>
            <a:off x="3565032" y="3353116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E000_0000</a:t>
            </a:r>
          </a:p>
        </p:txBody>
      </p:sp>
      <p:sp>
        <p:nvSpPr>
          <p:cNvPr id="84" name="Rectangle 52">
            <a:extLst>
              <a:ext uri="{FF2B5EF4-FFF2-40B4-BE49-F238E27FC236}">
                <a16:creationId xmlns:a16="http://schemas.microsoft.com/office/drawing/2014/main" id="{C595EE9D-B0B4-438A-8B93-B68DF2D1AE40}"/>
              </a:ext>
            </a:extLst>
          </p:cNvPr>
          <p:cNvSpPr/>
          <p:nvPr/>
        </p:nvSpPr>
        <p:spPr>
          <a:xfrm>
            <a:off x="4493850" y="3474201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(PS)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F47657E8-70CA-496E-A233-D54A9C335757}"/>
              </a:ext>
            </a:extLst>
          </p:cNvPr>
          <p:cNvSpPr/>
          <p:nvPr/>
        </p:nvSpPr>
        <p:spPr>
          <a:xfrm>
            <a:off x="4493850" y="2801734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(PL)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6" name="Rectangle 19">
            <a:extLst>
              <a:ext uri="{FF2B5EF4-FFF2-40B4-BE49-F238E27FC236}">
                <a16:creationId xmlns:a16="http://schemas.microsoft.com/office/drawing/2014/main" id="{058F383F-9E44-43C6-9BA7-83E2F365AF25}"/>
              </a:ext>
            </a:extLst>
          </p:cNvPr>
          <p:cNvSpPr/>
          <p:nvPr/>
        </p:nvSpPr>
        <p:spPr>
          <a:xfrm>
            <a:off x="3565032" y="2675221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4300_0000</a:t>
            </a:r>
          </a:p>
        </p:txBody>
      </p:sp>
      <p:sp>
        <p:nvSpPr>
          <p:cNvPr id="87" name="Rectangle 52">
            <a:extLst>
              <a:ext uri="{FF2B5EF4-FFF2-40B4-BE49-F238E27FC236}">
                <a16:creationId xmlns:a16="http://schemas.microsoft.com/office/drawing/2014/main" id="{88FC00E6-AC65-4A3A-95F5-F43E2C84D115}"/>
              </a:ext>
            </a:extLst>
          </p:cNvPr>
          <p:cNvSpPr/>
          <p:nvPr/>
        </p:nvSpPr>
        <p:spPr>
          <a:xfrm>
            <a:off x="4493850" y="645036"/>
            <a:ext cx="1803645" cy="1956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8" name="Rectangle 19">
            <a:extLst>
              <a:ext uri="{FF2B5EF4-FFF2-40B4-BE49-F238E27FC236}">
                <a16:creationId xmlns:a16="http://schemas.microsoft.com/office/drawing/2014/main" id="{02C14339-6911-4A8D-8CAB-28B84ABDB047}"/>
              </a:ext>
            </a:extLst>
          </p:cNvPr>
          <p:cNvSpPr/>
          <p:nvPr/>
        </p:nvSpPr>
        <p:spPr>
          <a:xfrm>
            <a:off x="3565032" y="242818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3FFF_FFFF</a:t>
            </a:r>
          </a:p>
        </p:txBody>
      </p:sp>
      <p:sp>
        <p:nvSpPr>
          <p:cNvPr id="89" name="波線 88">
            <a:extLst>
              <a:ext uri="{FF2B5EF4-FFF2-40B4-BE49-F238E27FC236}">
                <a16:creationId xmlns:a16="http://schemas.microsoft.com/office/drawing/2014/main" id="{A545F204-829A-45FD-A21E-FBAD220423CF}"/>
              </a:ext>
            </a:extLst>
          </p:cNvPr>
          <p:cNvSpPr/>
          <p:nvPr/>
        </p:nvSpPr>
        <p:spPr>
          <a:xfrm>
            <a:off x="4342876" y="3192835"/>
            <a:ext cx="2180087" cy="21026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52">
            <a:extLst>
              <a:ext uri="{FF2B5EF4-FFF2-40B4-BE49-F238E27FC236}">
                <a16:creationId xmlns:a16="http://schemas.microsoft.com/office/drawing/2014/main" id="{C51BD9EC-787E-430F-B73F-6CF5FDB6368E}"/>
              </a:ext>
            </a:extLst>
          </p:cNvPr>
          <p:cNvSpPr/>
          <p:nvPr/>
        </p:nvSpPr>
        <p:spPr>
          <a:xfrm>
            <a:off x="4497683" y="622897"/>
            <a:ext cx="1803644" cy="569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Linux</a:t>
            </a:r>
          </a:p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(System RAM)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2D604947-F90C-4DBC-A360-C5600558219A}"/>
              </a:ext>
            </a:extLst>
          </p:cNvPr>
          <p:cNvSpPr/>
          <p:nvPr/>
        </p:nvSpPr>
        <p:spPr>
          <a:xfrm>
            <a:off x="3575236" y="1028648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3E00_0000</a:t>
            </a:r>
          </a:p>
        </p:txBody>
      </p:sp>
      <p:sp>
        <p:nvSpPr>
          <p:cNvPr id="92" name="Rectangle 19">
            <a:extLst>
              <a:ext uri="{FF2B5EF4-FFF2-40B4-BE49-F238E27FC236}">
                <a16:creationId xmlns:a16="http://schemas.microsoft.com/office/drawing/2014/main" id="{32098D54-E259-4013-8ABD-B4BD0A70BACB}"/>
              </a:ext>
            </a:extLst>
          </p:cNvPr>
          <p:cNvSpPr/>
          <p:nvPr/>
        </p:nvSpPr>
        <p:spPr>
          <a:xfrm>
            <a:off x="3590382" y="1576936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3E3F_FFFF</a:t>
            </a: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DBC1EA6D-52D8-4C4F-9FE2-4596F0C53F3B}"/>
              </a:ext>
            </a:extLst>
          </p:cNvPr>
          <p:cNvSpPr/>
          <p:nvPr/>
        </p:nvSpPr>
        <p:spPr>
          <a:xfrm>
            <a:off x="4494810" y="1197565"/>
            <a:ext cx="1803644" cy="569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r>
              <a:rPr kumimoji="0" lang="en-US" altLang="ja-JP" dirty="0" err="1">
                <a:solidFill>
                  <a:prstClr val="black"/>
                </a:solidFill>
              </a:rPr>
              <a:t>baremetal</a:t>
            </a:r>
            <a:r>
              <a:rPr kumimoji="0" lang="ja-JP" altLang="en-US" dirty="0">
                <a:solidFill>
                  <a:prstClr val="black"/>
                </a:solidFill>
              </a:rPr>
              <a:t> </a:t>
            </a:r>
            <a:r>
              <a:rPr kumimoji="0" lang="en-US" altLang="ja-JP" dirty="0">
                <a:solidFill>
                  <a:prstClr val="black"/>
                </a:solidFill>
              </a:rPr>
              <a:t>elf</a:t>
            </a:r>
          </a:p>
        </p:txBody>
      </p:sp>
      <p:sp>
        <p:nvSpPr>
          <p:cNvPr id="94" name="Rectangle 52">
            <a:extLst>
              <a:ext uri="{FF2B5EF4-FFF2-40B4-BE49-F238E27FC236}">
                <a16:creationId xmlns:a16="http://schemas.microsoft.com/office/drawing/2014/main" id="{64310A98-B665-425A-8475-A2EAAAAFD94C}"/>
              </a:ext>
            </a:extLst>
          </p:cNvPr>
          <p:cNvSpPr/>
          <p:nvPr/>
        </p:nvSpPr>
        <p:spPr>
          <a:xfrm>
            <a:off x="4500505" y="1957479"/>
            <a:ext cx="1803644" cy="64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Linux</a:t>
            </a:r>
          </a:p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(System RAM)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5" name="Rectangle 19">
            <a:extLst>
              <a:ext uri="{FF2B5EF4-FFF2-40B4-BE49-F238E27FC236}">
                <a16:creationId xmlns:a16="http://schemas.microsoft.com/office/drawing/2014/main" id="{38D5C41F-146F-4C57-A490-DDF32B2C341D}"/>
              </a:ext>
            </a:extLst>
          </p:cNvPr>
          <p:cNvSpPr/>
          <p:nvPr/>
        </p:nvSpPr>
        <p:spPr>
          <a:xfrm>
            <a:off x="3590382" y="1856797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3F00_0000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4B308E15-BCA6-46C2-AFEF-0EF312451361}"/>
              </a:ext>
            </a:extLst>
          </p:cNvPr>
          <p:cNvSpPr/>
          <p:nvPr/>
        </p:nvSpPr>
        <p:spPr>
          <a:xfrm>
            <a:off x="1228194" y="640283"/>
            <a:ext cx="1803646" cy="3684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7" name="Rectangle 19">
            <a:extLst>
              <a:ext uri="{FF2B5EF4-FFF2-40B4-BE49-F238E27FC236}">
                <a16:creationId xmlns:a16="http://schemas.microsoft.com/office/drawing/2014/main" id="{66C14E38-143B-4CC9-A1D8-C42DD39060C5}"/>
              </a:ext>
            </a:extLst>
          </p:cNvPr>
          <p:cNvSpPr/>
          <p:nvPr/>
        </p:nvSpPr>
        <p:spPr>
          <a:xfrm>
            <a:off x="298030" y="53719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0000_0000</a:t>
            </a:r>
          </a:p>
        </p:txBody>
      </p:sp>
      <p:sp>
        <p:nvSpPr>
          <p:cNvPr id="98" name="Rectangle 19">
            <a:extLst>
              <a:ext uri="{FF2B5EF4-FFF2-40B4-BE49-F238E27FC236}">
                <a16:creationId xmlns:a16="http://schemas.microsoft.com/office/drawing/2014/main" id="{0A76F08D-ED2D-44CF-8227-6F00FB222567}"/>
              </a:ext>
            </a:extLst>
          </p:cNvPr>
          <p:cNvSpPr/>
          <p:nvPr/>
        </p:nvSpPr>
        <p:spPr>
          <a:xfrm>
            <a:off x="298030" y="4201320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FFFF_FFFF</a:t>
            </a:r>
          </a:p>
        </p:txBody>
      </p:sp>
      <p:sp>
        <p:nvSpPr>
          <p:cNvPr id="99" name="Rectangle 19">
            <a:extLst>
              <a:ext uri="{FF2B5EF4-FFF2-40B4-BE49-F238E27FC236}">
                <a16:creationId xmlns:a16="http://schemas.microsoft.com/office/drawing/2014/main" id="{5C96E601-1A61-4146-8E95-2CCFF37871E4}"/>
              </a:ext>
            </a:extLst>
          </p:cNvPr>
          <p:cNvSpPr/>
          <p:nvPr/>
        </p:nvSpPr>
        <p:spPr>
          <a:xfrm>
            <a:off x="298029" y="3862697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FFFC_0000</a:t>
            </a:r>
          </a:p>
        </p:txBody>
      </p:sp>
      <p:sp>
        <p:nvSpPr>
          <p:cNvPr id="100" name="Rectangle 52">
            <a:extLst>
              <a:ext uri="{FF2B5EF4-FFF2-40B4-BE49-F238E27FC236}">
                <a16:creationId xmlns:a16="http://schemas.microsoft.com/office/drawing/2014/main" id="{0DDC7ED2-10CC-40F8-87D8-6AF460E7AEA7}"/>
              </a:ext>
            </a:extLst>
          </p:cNvPr>
          <p:cNvSpPr/>
          <p:nvPr/>
        </p:nvSpPr>
        <p:spPr>
          <a:xfrm>
            <a:off x="1226848" y="4028801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OCM, vectors, others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1" name="Rectangle 19">
            <a:extLst>
              <a:ext uri="{FF2B5EF4-FFF2-40B4-BE49-F238E27FC236}">
                <a16:creationId xmlns:a16="http://schemas.microsoft.com/office/drawing/2014/main" id="{FBA499FC-FEA1-4D17-8EF7-77C7971BF5CE}"/>
              </a:ext>
            </a:extLst>
          </p:cNvPr>
          <p:cNvSpPr/>
          <p:nvPr/>
        </p:nvSpPr>
        <p:spPr>
          <a:xfrm>
            <a:off x="298030" y="337525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E000_0000</a:t>
            </a:r>
          </a:p>
        </p:txBody>
      </p:sp>
      <p:sp>
        <p:nvSpPr>
          <p:cNvPr id="102" name="Rectangle 52">
            <a:extLst>
              <a:ext uri="{FF2B5EF4-FFF2-40B4-BE49-F238E27FC236}">
                <a16:creationId xmlns:a16="http://schemas.microsoft.com/office/drawing/2014/main" id="{54DC1820-715C-435C-B328-F3D12F21746C}"/>
              </a:ext>
            </a:extLst>
          </p:cNvPr>
          <p:cNvSpPr/>
          <p:nvPr/>
        </p:nvSpPr>
        <p:spPr>
          <a:xfrm>
            <a:off x="1226848" y="3496340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(PS)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A2040C0B-AACA-4F45-8550-18C4BB24ED8C}"/>
              </a:ext>
            </a:extLst>
          </p:cNvPr>
          <p:cNvSpPr/>
          <p:nvPr/>
        </p:nvSpPr>
        <p:spPr>
          <a:xfrm>
            <a:off x="1226848" y="2823873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(PL)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4" name="Rectangle 19">
            <a:extLst>
              <a:ext uri="{FF2B5EF4-FFF2-40B4-BE49-F238E27FC236}">
                <a16:creationId xmlns:a16="http://schemas.microsoft.com/office/drawing/2014/main" id="{F4011D49-DF44-48CC-B609-5DFBEC507026}"/>
              </a:ext>
            </a:extLst>
          </p:cNvPr>
          <p:cNvSpPr/>
          <p:nvPr/>
        </p:nvSpPr>
        <p:spPr>
          <a:xfrm>
            <a:off x="298030" y="2697360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4300_0000</a:t>
            </a:r>
          </a:p>
        </p:txBody>
      </p:sp>
      <p:sp>
        <p:nvSpPr>
          <p:cNvPr id="105" name="Rectangle 52">
            <a:extLst>
              <a:ext uri="{FF2B5EF4-FFF2-40B4-BE49-F238E27FC236}">
                <a16:creationId xmlns:a16="http://schemas.microsoft.com/office/drawing/2014/main" id="{360A0673-B6D3-4CD1-ACF6-62402B2977C1}"/>
              </a:ext>
            </a:extLst>
          </p:cNvPr>
          <p:cNvSpPr/>
          <p:nvPr/>
        </p:nvSpPr>
        <p:spPr>
          <a:xfrm>
            <a:off x="1226848" y="640283"/>
            <a:ext cx="1803645" cy="19838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DDR</a:t>
            </a:r>
          </a:p>
        </p:txBody>
      </p:sp>
      <p:sp>
        <p:nvSpPr>
          <p:cNvPr id="106" name="Rectangle 19">
            <a:extLst>
              <a:ext uri="{FF2B5EF4-FFF2-40B4-BE49-F238E27FC236}">
                <a16:creationId xmlns:a16="http://schemas.microsoft.com/office/drawing/2014/main" id="{4F386F66-A636-4026-8657-9B19FE60D698}"/>
              </a:ext>
            </a:extLst>
          </p:cNvPr>
          <p:cNvSpPr/>
          <p:nvPr/>
        </p:nvSpPr>
        <p:spPr>
          <a:xfrm>
            <a:off x="298030" y="2450324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3FFF_FFFF</a:t>
            </a:r>
          </a:p>
        </p:txBody>
      </p:sp>
      <p:sp>
        <p:nvSpPr>
          <p:cNvPr id="107" name="波線 106">
            <a:extLst>
              <a:ext uri="{FF2B5EF4-FFF2-40B4-BE49-F238E27FC236}">
                <a16:creationId xmlns:a16="http://schemas.microsoft.com/office/drawing/2014/main" id="{A72E4083-963F-4EC6-A38F-E2AEB63CFF8F}"/>
              </a:ext>
            </a:extLst>
          </p:cNvPr>
          <p:cNvSpPr/>
          <p:nvPr/>
        </p:nvSpPr>
        <p:spPr>
          <a:xfrm>
            <a:off x="1075874" y="3214974"/>
            <a:ext cx="2180087" cy="21026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472CBE-91E3-4ACB-992E-F2B8C708A21D}"/>
              </a:ext>
            </a:extLst>
          </p:cNvPr>
          <p:cNvSpPr/>
          <p:nvPr/>
        </p:nvSpPr>
        <p:spPr>
          <a:xfrm>
            <a:off x="8395510" y="762861"/>
            <a:ext cx="38867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root@PjOpenAmp:~# cat /proc/iomem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00000000-3dffffff : System RAM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00008000-008fffff : Kernel code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00a00000-00a6b697 : Kernel data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3e000000-3e3fffff : 3e000000.ddr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3f000000-3fffffff : System RAM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e0001000-e0001fff : xuartps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e000a000-e000afff : /amba/gpio@e000a000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e000b000-e000bfff : /amba/ethernet@e000b000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e000d000-e000dfff : /amba/spi@e000d000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e0100000-e0100fff : /amba/sdhci@e0100000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f8003000-f8003fff : /amba/dmac@f8003000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f8003000-f8003fff : /amba/dmac@f8003000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f8005000-f8005fff : /amba/watchdog@f8005000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f8007000-f80070ff : /amba/devcfg@f8007000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f8007100-f800711f : /amba/adc@f8007100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f800c000-f800cfff : /amba/ocmc@f800c000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fffc0000-ffffffff : f800c000.ocmc</a:t>
            </a:r>
          </a:p>
        </p:txBody>
      </p:sp>
      <p:sp>
        <p:nvSpPr>
          <p:cNvPr id="114" name="Rectangle 19">
            <a:extLst>
              <a:ext uri="{FF2B5EF4-FFF2-40B4-BE49-F238E27FC236}">
                <a16:creationId xmlns:a16="http://schemas.microsoft.com/office/drawing/2014/main" id="{300104A9-86DC-4083-B89F-9718FE7C650E}"/>
              </a:ext>
            </a:extLst>
          </p:cNvPr>
          <p:cNvSpPr/>
          <p:nvPr/>
        </p:nvSpPr>
        <p:spPr>
          <a:xfrm>
            <a:off x="2525287" y="6263637"/>
            <a:ext cx="2428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物理アドレス メモリマップ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右大かっこ 6">
            <a:extLst>
              <a:ext uri="{FF2B5EF4-FFF2-40B4-BE49-F238E27FC236}">
                <a16:creationId xmlns:a16="http://schemas.microsoft.com/office/drawing/2014/main" id="{191AF9C4-A8F0-4617-987F-E53045B09F86}"/>
              </a:ext>
            </a:extLst>
          </p:cNvPr>
          <p:cNvSpPr/>
          <p:nvPr/>
        </p:nvSpPr>
        <p:spPr>
          <a:xfrm>
            <a:off x="6360914" y="1192812"/>
            <a:ext cx="166885" cy="76466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id="{2E764C24-3683-47CF-B2D8-28A7E8118DDC}"/>
              </a:ext>
            </a:extLst>
          </p:cNvPr>
          <p:cNvSpPr/>
          <p:nvPr/>
        </p:nvSpPr>
        <p:spPr>
          <a:xfrm>
            <a:off x="6522963" y="1246146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reserved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(in device tree)</a:t>
            </a:r>
          </a:p>
        </p:txBody>
      </p:sp>
    </p:spTree>
    <p:extLst>
      <p:ext uri="{BB962C8B-B14F-4D97-AF65-F5344CB8AC3E}">
        <p14:creationId xmlns:p14="http://schemas.microsoft.com/office/powerpoint/2010/main" val="28558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52">
            <a:extLst>
              <a:ext uri="{FF2B5EF4-FFF2-40B4-BE49-F238E27FC236}">
                <a16:creationId xmlns:a16="http://schemas.microsoft.com/office/drawing/2014/main" id="{50DAB4BF-2E68-4379-A214-1F078254F7E3}"/>
              </a:ext>
            </a:extLst>
          </p:cNvPr>
          <p:cNvSpPr/>
          <p:nvPr/>
        </p:nvSpPr>
        <p:spPr>
          <a:xfrm>
            <a:off x="10018930" y="4152421"/>
            <a:ext cx="2104316" cy="1996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C68775FD-9410-4B81-9C35-DE56DCC771CE}"/>
              </a:ext>
            </a:extLst>
          </p:cNvPr>
          <p:cNvSpPr/>
          <p:nvPr/>
        </p:nvSpPr>
        <p:spPr>
          <a:xfrm>
            <a:off x="1454871" y="4371975"/>
            <a:ext cx="8384454" cy="187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296C41B4-2C39-477A-BF96-3A461010E89D}"/>
              </a:ext>
            </a:extLst>
          </p:cNvPr>
          <p:cNvSpPr/>
          <p:nvPr/>
        </p:nvSpPr>
        <p:spPr>
          <a:xfrm>
            <a:off x="1454871" y="2551265"/>
            <a:ext cx="8384454" cy="1697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EA75D42E-8B73-4F50-86F0-B0639826E52A}"/>
              </a:ext>
            </a:extLst>
          </p:cNvPr>
          <p:cNvSpPr/>
          <p:nvPr/>
        </p:nvSpPr>
        <p:spPr>
          <a:xfrm>
            <a:off x="1465491" y="573404"/>
            <a:ext cx="4787478" cy="182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52">
            <a:extLst>
              <a:ext uri="{FF2B5EF4-FFF2-40B4-BE49-F238E27FC236}">
                <a16:creationId xmlns:a16="http://schemas.microsoft.com/office/drawing/2014/main" id="{32F6CC52-57F2-434B-8576-B31147F5B653}"/>
              </a:ext>
            </a:extLst>
          </p:cNvPr>
          <p:cNvSpPr/>
          <p:nvPr/>
        </p:nvSpPr>
        <p:spPr>
          <a:xfrm>
            <a:off x="2967239" y="4799303"/>
            <a:ext cx="440017" cy="62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52">
            <a:extLst>
              <a:ext uri="{FF2B5EF4-FFF2-40B4-BE49-F238E27FC236}">
                <a16:creationId xmlns:a16="http://schemas.microsoft.com/office/drawing/2014/main" id="{49003334-726E-4BF7-9674-B5A93A014660}"/>
              </a:ext>
            </a:extLst>
          </p:cNvPr>
          <p:cNvSpPr/>
          <p:nvPr/>
        </p:nvSpPr>
        <p:spPr>
          <a:xfrm>
            <a:off x="1753407" y="3193616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Mandelbrot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52">
            <a:extLst>
              <a:ext uri="{FF2B5EF4-FFF2-40B4-BE49-F238E27FC236}">
                <a16:creationId xmlns:a16="http://schemas.microsoft.com/office/drawing/2014/main" id="{65680D3D-997E-40BC-AC53-8EA743DC4E13}"/>
              </a:ext>
            </a:extLst>
          </p:cNvPr>
          <p:cNvSpPr/>
          <p:nvPr/>
        </p:nvSpPr>
        <p:spPr>
          <a:xfrm>
            <a:off x="3830589" y="3507941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VDMA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52">
            <a:extLst>
              <a:ext uri="{FF2B5EF4-FFF2-40B4-BE49-F238E27FC236}">
                <a16:creationId xmlns:a16="http://schemas.microsoft.com/office/drawing/2014/main" id="{B67BC2E9-9165-4AD4-9715-A8264A42BE7C}"/>
              </a:ext>
            </a:extLst>
          </p:cNvPr>
          <p:cNvSpPr/>
          <p:nvPr/>
        </p:nvSpPr>
        <p:spPr>
          <a:xfrm>
            <a:off x="3074285" y="4965655"/>
            <a:ext cx="440017" cy="62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52">
            <a:extLst>
              <a:ext uri="{FF2B5EF4-FFF2-40B4-BE49-F238E27FC236}">
                <a16:creationId xmlns:a16="http://schemas.microsoft.com/office/drawing/2014/main" id="{3CF6CB82-3DAE-40CD-8AA9-471268CAA1C9}"/>
              </a:ext>
            </a:extLst>
          </p:cNvPr>
          <p:cNvSpPr/>
          <p:nvPr/>
        </p:nvSpPr>
        <p:spPr>
          <a:xfrm>
            <a:off x="3240771" y="5308968"/>
            <a:ext cx="440017" cy="62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A6A21C-8FB3-4955-9346-D283A3302F68}"/>
              </a:ext>
            </a:extLst>
          </p:cNvPr>
          <p:cNvSpPr/>
          <p:nvPr/>
        </p:nvSpPr>
        <p:spPr>
          <a:xfrm rot="3600000">
            <a:off x="3139523" y="5042104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/>
              <a:t>…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B72B52D4-F8FD-474F-9FC2-1EEA5A35A0D0}"/>
              </a:ext>
            </a:extLst>
          </p:cNvPr>
          <p:cNvSpPr/>
          <p:nvPr/>
        </p:nvSpPr>
        <p:spPr>
          <a:xfrm>
            <a:off x="4548957" y="3507941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VOut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52">
            <a:extLst>
              <a:ext uri="{FF2B5EF4-FFF2-40B4-BE49-F238E27FC236}">
                <a16:creationId xmlns:a16="http://schemas.microsoft.com/office/drawing/2014/main" id="{D2FAD8DC-FAD8-4A31-A052-08CA790FACAA}"/>
              </a:ext>
            </a:extLst>
          </p:cNvPr>
          <p:cNvSpPr/>
          <p:nvPr/>
        </p:nvSpPr>
        <p:spPr>
          <a:xfrm>
            <a:off x="5284653" y="3507941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rgb2dvi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52">
            <a:extLst>
              <a:ext uri="{FF2B5EF4-FFF2-40B4-BE49-F238E27FC236}">
                <a16:creationId xmlns:a16="http://schemas.microsoft.com/office/drawing/2014/main" id="{085456EB-3FB8-4A41-A2DF-0A80A2971392}"/>
              </a:ext>
            </a:extLst>
          </p:cNvPr>
          <p:cNvSpPr/>
          <p:nvPr/>
        </p:nvSpPr>
        <p:spPr>
          <a:xfrm>
            <a:off x="7138112" y="3326966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JPEG_ENC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52">
            <a:extLst>
              <a:ext uri="{FF2B5EF4-FFF2-40B4-BE49-F238E27FC236}">
                <a16:creationId xmlns:a16="http://schemas.microsoft.com/office/drawing/2014/main" id="{C7A29371-5E13-4CD7-A2A3-2599BE90294E}"/>
              </a:ext>
            </a:extLst>
          </p:cNvPr>
          <p:cNvSpPr/>
          <p:nvPr/>
        </p:nvSpPr>
        <p:spPr>
          <a:xfrm>
            <a:off x="8088849" y="4684207"/>
            <a:ext cx="440017" cy="628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2">
            <a:extLst>
              <a:ext uri="{FF2B5EF4-FFF2-40B4-BE49-F238E27FC236}">
                <a16:creationId xmlns:a16="http://schemas.microsoft.com/office/drawing/2014/main" id="{891A756B-5461-4A74-8BB1-0BFB12985571}"/>
              </a:ext>
            </a:extLst>
          </p:cNvPr>
          <p:cNvSpPr/>
          <p:nvPr/>
        </p:nvSpPr>
        <p:spPr>
          <a:xfrm>
            <a:off x="8195895" y="4850559"/>
            <a:ext cx="440017" cy="628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id="{CB39916C-7171-4730-A5B2-896025814647}"/>
              </a:ext>
            </a:extLst>
          </p:cNvPr>
          <p:cNvSpPr/>
          <p:nvPr/>
        </p:nvSpPr>
        <p:spPr>
          <a:xfrm>
            <a:off x="8362381" y="5193872"/>
            <a:ext cx="440017" cy="628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9A633B-E95A-41A4-B977-991E3C2D5B58}"/>
              </a:ext>
            </a:extLst>
          </p:cNvPr>
          <p:cNvSpPr/>
          <p:nvPr/>
        </p:nvSpPr>
        <p:spPr>
          <a:xfrm rot="3600000">
            <a:off x="8261133" y="492700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/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A1DE36-BA31-41E2-93FA-A7279C35CF6C}"/>
              </a:ext>
            </a:extLst>
          </p:cNvPr>
          <p:cNvSpPr/>
          <p:nvPr/>
        </p:nvSpPr>
        <p:spPr>
          <a:xfrm>
            <a:off x="2771775" y="4664780"/>
            <a:ext cx="1068339" cy="1402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9F12F58-99AE-4DE0-BB8C-3F4D47D430B3}"/>
              </a:ext>
            </a:extLst>
          </p:cNvPr>
          <p:cNvSpPr/>
          <p:nvPr/>
        </p:nvSpPr>
        <p:spPr>
          <a:xfrm>
            <a:off x="7881733" y="4610928"/>
            <a:ext cx="1068339" cy="1402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2773A73-6CB7-4103-BDD3-76B55ADC572E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2086379" y="2059088"/>
            <a:ext cx="5399" cy="11345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2">
            <a:extLst>
              <a:ext uri="{FF2B5EF4-FFF2-40B4-BE49-F238E27FC236}">
                <a16:creationId xmlns:a16="http://schemas.microsoft.com/office/drawing/2014/main" id="{62C2A5A0-3CD1-4528-97E4-74EE59D3736B}"/>
              </a:ext>
            </a:extLst>
          </p:cNvPr>
          <p:cNvSpPr/>
          <p:nvPr/>
        </p:nvSpPr>
        <p:spPr>
          <a:xfrm>
            <a:off x="4548957" y="2832749"/>
            <a:ext cx="665943" cy="57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VTC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558D1FA0-E22C-4A61-8B82-28E54F0D161A}"/>
              </a:ext>
            </a:extLst>
          </p:cNvPr>
          <p:cNvSpPr/>
          <p:nvPr/>
        </p:nvSpPr>
        <p:spPr>
          <a:xfrm>
            <a:off x="6839283" y="573404"/>
            <a:ext cx="3000042" cy="182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フローチャート: 直接アクセス記憶 13">
            <a:extLst>
              <a:ext uri="{FF2B5EF4-FFF2-40B4-BE49-F238E27FC236}">
                <a16:creationId xmlns:a16="http://schemas.microsoft.com/office/drawing/2014/main" id="{F979BF50-C134-44CC-BB78-4D752D7DD855}"/>
              </a:ext>
            </a:extLst>
          </p:cNvPr>
          <p:cNvSpPr/>
          <p:nvPr/>
        </p:nvSpPr>
        <p:spPr>
          <a:xfrm>
            <a:off x="5620486" y="710327"/>
            <a:ext cx="1680412" cy="72840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 AMP</a:t>
            </a:r>
            <a:endParaRPr kumimoji="1" lang="ja-JP" alt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4B4F7903-F9F5-42A1-86FA-20AAB1A6A7BF}"/>
              </a:ext>
            </a:extLst>
          </p:cNvPr>
          <p:cNvSpPr/>
          <p:nvPr/>
        </p:nvSpPr>
        <p:spPr>
          <a:xfrm>
            <a:off x="3788807" y="5625211"/>
            <a:ext cx="1430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RGB Buffers</a:t>
            </a:r>
          </a:p>
          <a:p>
            <a:r>
              <a:rPr lang="en-US" altLang="ja-JP" sz="1400" dirty="0"/>
              <a:t>640 x 480 x 24bit</a:t>
            </a:r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4E4A460F-366B-47A9-8826-E7F642FB40D8}"/>
              </a:ext>
            </a:extLst>
          </p:cNvPr>
          <p:cNvSpPr/>
          <p:nvPr/>
        </p:nvSpPr>
        <p:spPr>
          <a:xfrm>
            <a:off x="6791562" y="5625211"/>
            <a:ext cx="1090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JPEG Buffers</a:t>
            </a:r>
          </a:p>
          <a:p>
            <a:r>
              <a:rPr lang="en-US" altLang="ja-JP" sz="1400" dirty="0"/>
              <a:t>640 </a:t>
            </a:r>
            <a:r>
              <a:rPr lang="en-US" altLang="ja-JP" sz="1400"/>
              <a:t>x 480</a:t>
            </a:r>
            <a:endParaRPr lang="en-US" altLang="ja-JP" sz="1400" dirty="0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89D454A8-8380-4F30-9B12-DC7719DCD57A}"/>
              </a:ext>
            </a:extLst>
          </p:cNvPr>
          <p:cNvSpPr/>
          <p:nvPr/>
        </p:nvSpPr>
        <p:spPr>
          <a:xfrm>
            <a:off x="1733761" y="1484404"/>
            <a:ext cx="716034" cy="574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MandelbrotCtrl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131252-0EE5-46F5-8DF6-067523B5B75C}"/>
              </a:ext>
            </a:extLst>
          </p:cNvPr>
          <p:cNvSpPr/>
          <p:nvPr/>
        </p:nvSpPr>
        <p:spPr>
          <a:xfrm>
            <a:off x="3779282" y="2783109"/>
            <a:ext cx="2269093" cy="140569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1B37109E-B644-4D70-B24C-D137E75B1BD5}"/>
              </a:ext>
            </a:extLst>
          </p:cNvPr>
          <p:cNvSpPr/>
          <p:nvPr/>
        </p:nvSpPr>
        <p:spPr>
          <a:xfrm>
            <a:off x="2897244" y="1484404"/>
            <a:ext cx="716034" cy="574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88DC5771-3E0C-46E5-9564-1E7DA5B1B36F}"/>
              </a:ext>
            </a:extLst>
          </p:cNvPr>
          <p:cNvSpPr/>
          <p:nvPr/>
        </p:nvSpPr>
        <p:spPr>
          <a:xfrm>
            <a:off x="4176188" y="1506167"/>
            <a:ext cx="716034" cy="574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JpegCtrl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A385D8A-1DA7-4B10-B178-A498397A6291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255261" y="2059088"/>
            <a:ext cx="619942" cy="7361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0894C-5ABF-4CDD-AF35-B79D226B6E20}"/>
              </a:ext>
            </a:extLst>
          </p:cNvPr>
          <p:cNvCxnSpPr>
            <a:cxnSpLocks/>
            <a:stCxn id="58" idx="2"/>
            <a:endCxn id="39" idx="0"/>
          </p:cNvCxnSpPr>
          <p:nvPr/>
        </p:nvCxnSpPr>
        <p:spPr>
          <a:xfrm>
            <a:off x="4534205" y="2080851"/>
            <a:ext cx="2936879" cy="124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2">
            <a:extLst>
              <a:ext uri="{FF2B5EF4-FFF2-40B4-BE49-F238E27FC236}">
                <a16:creationId xmlns:a16="http://schemas.microsoft.com/office/drawing/2014/main" id="{8AD01280-8D63-4A29-8D33-95F223CC9895}"/>
              </a:ext>
            </a:extLst>
          </p:cNvPr>
          <p:cNvSpPr/>
          <p:nvPr/>
        </p:nvSpPr>
        <p:spPr>
          <a:xfrm>
            <a:off x="8057398" y="1505429"/>
            <a:ext cx="716034" cy="574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main.py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97183D3-74BF-4524-AD6A-43C888239863}"/>
              </a:ext>
            </a:extLst>
          </p:cNvPr>
          <p:cNvCxnSpPr>
            <a:cxnSpLocks/>
          </p:cNvCxnSpPr>
          <p:nvPr/>
        </p:nvCxnSpPr>
        <p:spPr>
          <a:xfrm>
            <a:off x="8802398" y="1861517"/>
            <a:ext cx="2094593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21792780-5404-4631-BF94-F530896E921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847040" y="3614308"/>
            <a:ext cx="3291072" cy="1665370"/>
          </a:xfrm>
          <a:prstGeom prst="bentConnector3">
            <a:avLst>
              <a:gd name="adj1" fmla="val 873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8B18D3FA-F956-45FB-9598-9B8AF45008BD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1630176" y="4224503"/>
            <a:ext cx="1597803" cy="6853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EE0F9C83-D9E3-4066-90AA-AE425C589E5F}"/>
              </a:ext>
            </a:extLst>
          </p:cNvPr>
          <p:cNvCxnSpPr>
            <a:cxnSpLocks/>
            <a:stCxn id="2" idx="0"/>
            <a:endCxn id="15" idx="1"/>
          </p:cNvCxnSpPr>
          <p:nvPr/>
        </p:nvCxnSpPr>
        <p:spPr>
          <a:xfrm rot="5400000" flipH="1" flipV="1">
            <a:off x="2953201" y="3838700"/>
            <a:ext cx="1178824" cy="4733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DB645E7F-E949-4DFC-96E5-25A35310F0E3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6971108" y="4401625"/>
            <a:ext cx="1410601" cy="410649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404EA59A-9F42-4880-8D7F-990A30252E74}"/>
              </a:ext>
            </a:extLst>
          </p:cNvPr>
          <p:cNvCxnSpPr>
            <a:cxnSpLocks/>
            <a:stCxn id="46" idx="0"/>
            <a:endCxn id="69" idx="2"/>
          </p:cNvCxnSpPr>
          <p:nvPr/>
        </p:nvCxnSpPr>
        <p:spPr>
          <a:xfrm rot="16200000" flipV="1">
            <a:off x="7150252" y="3345277"/>
            <a:ext cx="2530815" cy="48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: 他ページ結合子 104">
            <a:extLst>
              <a:ext uri="{FF2B5EF4-FFF2-40B4-BE49-F238E27FC236}">
                <a16:creationId xmlns:a16="http://schemas.microsoft.com/office/drawing/2014/main" id="{8317DC15-41C2-4F2D-867B-518A6B4EF550}"/>
              </a:ext>
            </a:extLst>
          </p:cNvPr>
          <p:cNvSpPr/>
          <p:nvPr/>
        </p:nvSpPr>
        <p:spPr>
          <a:xfrm rot="16200000">
            <a:off x="6040891" y="3257830"/>
            <a:ext cx="217543" cy="34233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9D0628A5-FD25-404F-A0B1-8910074055EC}"/>
              </a:ext>
            </a:extLst>
          </p:cNvPr>
          <p:cNvSpPr/>
          <p:nvPr/>
        </p:nvSpPr>
        <p:spPr>
          <a:xfrm>
            <a:off x="6012331" y="3070775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HDMI</a:t>
            </a:r>
          </a:p>
        </p:txBody>
      </p:sp>
      <p:sp>
        <p:nvSpPr>
          <p:cNvPr id="113" name="Rectangle 52">
            <a:extLst>
              <a:ext uri="{FF2B5EF4-FFF2-40B4-BE49-F238E27FC236}">
                <a16:creationId xmlns:a16="http://schemas.microsoft.com/office/drawing/2014/main" id="{4E97F818-3006-442D-83AE-3D8B882B44C7}"/>
              </a:ext>
            </a:extLst>
          </p:cNvPr>
          <p:cNvSpPr/>
          <p:nvPr/>
        </p:nvSpPr>
        <p:spPr>
          <a:xfrm>
            <a:off x="5091825" y="815561"/>
            <a:ext cx="716034" cy="574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ServerIF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スマイル 116">
            <a:extLst>
              <a:ext uri="{FF2B5EF4-FFF2-40B4-BE49-F238E27FC236}">
                <a16:creationId xmlns:a16="http://schemas.microsoft.com/office/drawing/2014/main" id="{32AC04A8-A2E1-4C4E-A137-4299B87329B4}"/>
              </a:ext>
            </a:extLst>
          </p:cNvPr>
          <p:cNvSpPr/>
          <p:nvPr/>
        </p:nvSpPr>
        <p:spPr>
          <a:xfrm>
            <a:off x="11071088" y="1333907"/>
            <a:ext cx="561975" cy="561975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Rectangle 19">
            <a:extLst>
              <a:ext uri="{FF2B5EF4-FFF2-40B4-BE49-F238E27FC236}">
                <a16:creationId xmlns:a16="http://schemas.microsoft.com/office/drawing/2014/main" id="{B161A22C-8724-4DA5-9B7B-F032F803429E}"/>
              </a:ext>
            </a:extLst>
          </p:cNvPr>
          <p:cNvSpPr/>
          <p:nvPr/>
        </p:nvSpPr>
        <p:spPr>
          <a:xfrm>
            <a:off x="10868448" y="1898614"/>
            <a:ext cx="1160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User browser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D489AA76-AE27-4036-8EE8-7D9478667434}"/>
              </a:ext>
            </a:extLst>
          </p:cNvPr>
          <p:cNvCxnSpPr/>
          <p:nvPr/>
        </p:nvCxnSpPr>
        <p:spPr>
          <a:xfrm>
            <a:off x="8802398" y="1614894"/>
            <a:ext cx="206605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雲 120">
            <a:extLst>
              <a:ext uri="{FF2B5EF4-FFF2-40B4-BE49-F238E27FC236}">
                <a16:creationId xmlns:a16="http://schemas.microsoft.com/office/drawing/2014/main" id="{2C88F19A-1BAB-4F0F-9D3B-4F1CAB791C85}"/>
              </a:ext>
            </a:extLst>
          </p:cNvPr>
          <p:cNvSpPr/>
          <p:nvPr/>
        </p:nvSpPr>
        <p:spPr>
          <a:xfrm rot="5400000">
            <a:off x="9389029" y="1429451"/>
            <a:ext cx="1032895" cy="578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</a:t>
            </a:r>
            <a:endParaRPr kumimoji="1" lang="ja-JP" altLang="en-US" dirty="0"/>
          </a:p>
        </p:txBody>
      </p:sp>
      <p:sp>
        <p:nvSpPr>
          <p:cNvPr id="122" name="Rectangle 19">
            <a:extLst>
              <a:ext uri="{FF2B5EF4-FFF2-40B4-BE49-F238E27FC236}">
                <a16:creationId xmlns:a16="http://schemas.microsoft.com/office/drawing/2014/main" id="{E8AFEDF8-F5FE-49AD-81A5-AE8E08A7DC19}"/>
              </a:ext>
            </a:extLst>
          </p:cNvPr>
          <p:cNvSpPr/>
          <p:nvPr/>
        </p:nvSpPr>
        <p:spPr>
          <a:xfrm>
            <a:off x="1449251" y="5721185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DDR</a:t>
            </a:r>
          </a:p>
        </p:txBody>
      </p:sp>
      <p:sp>
        <p:nvSpPr>
          <p:cNvPr id="123" name="Rectangle 19">
            <a:extLst>
              <a:ext uri="{FF2B5EF4-FFF2-40B4-BE49-F238E27FC236}">
                <a16:creationId xmlns:a16="http://schemas.microsoft.com/office/drawing/2014/main" id="{22A14832-172E-4816-BAE6-343BBC58E44C}"/>
              </a:ext>
            </a:extLst>
          </p:cNvPr>
          <p:cNvSpPr/>
          <p:nvPr/>
        </p:nvSpPr>
        <p:spPr>
          <a:xfrm>
            <a:off x="9201223" y="363831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/>
              <a:t>PL</a:t>
            </a:r>
          </a:p>
        </p:txBody>
      </p:sp>
      <p:sp>
        <p:nvSpPr>
          <p:cNvPr id="124" name="Rectangle 19">
            <a:extLst>
              <a:ext uri="{FF2B5EF4-FFF2-40B4-BE49-F238E27FC236}">
                <a16:creationId xmlns:a16="http://schemas.microsoft.com/office/drawing/2014/main" id="{9566FEF9-13BB-4D55-B049-5C22F3D979A2}"/>
              </a:ext>
            </a:extLst>
          </p:cNvPr>
          <p:cNvSpPr/>
          <p:nvPr/>
        </p:nvSpPr>
        <p:spPr>
          <a:xfrm>
            <a:off x="1561289" y="636664"/>
            <a:ext cx="218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/>
              <a:t>CPU1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(</a:t>
            </a:r>
            <a:r>
              <a:rPr lang="en-US" altLang="ja-JP" sz="2400" b="1" dirty="0" err="1"/>
              <a:t>Freertos</a:t>
            </a:r>
            <a:r>
              <a:rPr lang="en-US" altLang="ja-JP" sz="2400" b="1" dirty="0"/>
              <a:t>)</a:t>
            </a:r>
          </a:p>
        </p:txBody>
      </p:sp>
      <p:sp>
        <p:nvSpPr>
          <p:cNvPr id="125" name="Rectangle 19">
            <a:extLst>
              <a:ext uri="{FF2B5EF4-FFF2-40B4-BE49-F238E27FC236}">
                <a16:creationId xmlns:a16="http://schemas.microsoft.com/office/drawing/2014/main" id="{8899EAE0-967E-42F4-8E7E-8BA08A656CA8}"/>
              </a:ext>
            </a:extLst>
          </p:cNvPr>
          <p:cNvSpPr/>
          <p:nvPr/>
        </p:nvSpPr>
        <p:spPr>
          <a:xfrm>
            <a:off x="8027016" y="62107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/>
              <a:t>CPU0 (Linux)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A9F80F-DB92-48E2-95D5-350CA2C3B32B}"/>
              </a:ext>
            </a:extLst>
          </p:cNvPr>
          <p:cNvCxnSpPr/>
          <p:nvPr/>
        </p:nvCxnSpPr>
        <p:spPr>
          <a:xfrm>
            <a:off x="10276211" y="5287179"/>
            <a:ext cx="43857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9">
            <a:extLst>
              <a:ext uri="{FF2B5EF4-FFF2-40B4-BE49-F238E27FC236}">
                <a16:creationId xmlns:a16="http://schemas.microsoft.com/office/drawing/2014/main" id="{06B99FEC-6EAD-406C-92BE-57FA9C661B74}"/>
              </a:ext>
            </a:extLst>
          </p:cNvPr>
          <p:cNvSpPr/>
          <p:nvPr/>
        </p:nvSpPr>
        <p:spPr>
          <a:xfrm>
            <a:off x="10714784" y="5133291"/>
            <a:ext cx="1430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Dataflow </a:t>
            </a:r>
            <a:r>
              <a:rPr lang="en-US" altLang="ja-JP" sz="1400"/>
              <a:t>(JPEG</a:t>
            </a:r>
            <a:r>
              <a:rPr lang="en-US" altLang="ja-JP" sz="1400" dirty="0"/>
              <a:t>)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E57DD2C-22B7-4E23-9C2E-6E3304B72BEE}"/>
              </a:ext>
            </a:extLst>
          </p:cNvPr>
          <p:cNvCxnSpPr/>
          <p:nvPr/>
        </p:nvCxnSpPr>
        <p:spPr>
          <a:xfrm>
            <a:off x="10263648" y="5059605"/>
            <a:ext cx="43857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9">
            <a:extLst>
              <a:ext uri="{FF2B5EF4-FFF2-40B4-BE49-F238E27FC236}">
                <a16:creationId xmlns:a16="http://schemas.microsoft.com/office/drawing/2014/main" id="{AECC76AF-85C3-4168-B96D-6C7B03DD2C5E}"/>
              </a:ext>
            </a:extLst>
          </p:cNvPr>
          <p:cNvSpPr/>
          <p:nvPr/>
        </p:nvSpPr>
        <p:spPr>
          <a:xfrm>
            <a:off x="10702221" y="4886667"/>
            <a:ext cx="1428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Dataflow (RGB)</a:t>
            </a: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30CEA681-FCE1-408D-AEF6-F3E9CCD5F520}"/>
              </a:ext>
            </a:extLst>
          </p:cNvPr>
          <p:cNvCxnSpPr>
            <a:cxnSpLocks/>
          </p:cNvCxnSpPr>
          <p:nvPr/>
        </p:nvCxnSpPr>
        <p:spPr>
          <a:xfrm>
            <a:off x="10273413" y="5565732"/>
            <a:ext cx="41548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9">
            <a:extLst>
              <a:ext uri="{FF2B5EF4-FFF2-40B4-BE49-F238E27FC236}">
                <a16:creationId xmlns:a16="http://schemas.microsoft.com/office/drawing/2014/main" id="{B67588D7-F8E4-4DAA-8925-E3949D738060}"/>
              </a:ext>
            </a:extLst>
          </p:cNvPr>
          <p:cNvSpPr/>
          <p:nvPr/>
        </p:nvSpPr>
        <p:spPr>
          <a:xfrm>
            <a:off x="10709263" y="5415906"/>
            <a:ext cx="813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Control</a:t>
            </a:r>
          </a:p>
        </p:txBody>
      </p:sp>
      <p:sp>
        <p:nvSpPr>
          <p:cNvPr id="139" name="Rectangle 52">
            <a:extLst>
              <a:ext uri="{FF2B5EF4-FFF2-40B4-BE49-F238E27FC236}">
                <a16:creationId xmlns:a16="http://schemas.microsoft.com/office/drawing/2014/main" id="{9610239F-9EE3-4A3C-A5C7-856F2329F78A}"/>
              </a:ext>
            </a:extLst>
          </p:cNvPr>
          <p:cNvSpPr/>
          <p:nvPr/>
        </p:nvSpPr>
        <p:spPr>
          <a:xfrm>
            <a:off x="10401904" y="4684007"/>
            <a:ext cx="244336" cy="23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52">
            <a:extLst>
              <a:ext uri="{FF2B5EF4-FFF2-40B4-BE49-F238E27FC236}">
                <a16:creationId xmlns:a16="http://schemas.microsoft.com/office/drawing/2014/main" id="{B5E6B406-7923-437E-9F93-646C26D22C0D}"/>
              </a:ext>
            </a:extLst>
          </p:cNvPr>
          <p:cNvSpPr/>
          <p:nvPr/>
        </p:nvSpPr>
        <p:spPr>
          <a:xfrm>
            <a:off x="10384657" y="4348402"/>
            <a:ext cx="244336" cy="250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9">
            <a:extLst>
              <a:ext uri="{FF2B5EF4-FFF2-40B4-BE49-F238E27FC236}">
                <a16:creationId xmlns:a16="http://schemas.microsoft.com/office/drawing/2014/main" id="{9D5E98E1-673D-4406-8E1F-04EBB7D378B3}"/>
              </a:ext>
            </a:extLst>
          </p:cNvPr>
          <p:cNvSpPr/>
          <p:nvPr/>
        </p:nvSpPr>
        <p:spPr>
          <a:xfrm>
            <a:off x="10703450" y="4609440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IP</a:t>
            </a:r>
          </a:p>
        </p:txBody>
      </p:sp>
      <p:sp>
        <p:nvSpPr>
          <p:cNvPr id="143" name="Rectangle 19">
            <a:extLst>
              <a:ext uri="{FF2B5EF4-FFF2-40B4-BE49-F238E27FC236}">
                <a16:creationId xmlns:a16="http://schemas.microsoft.com/office/drawing/2014/main" id="{3E084DDA-DDD7-4E0A-B174-B4092A87DE1C}"/>
              </a:ext>
            </a:extLst>
          </p:cNvPr>
          <p:cNvSpPr/>
          <p:nvPr/>
        </p:nvSpPr>
        <p:spPr>
          <a:xfrm>
            <a:off x="10690887" y="4343766"/>
            <a:ext cx="1111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SW module</a:t>
            </a:r>
          </a:p>
        </p:txBody>
      </p:sp>
      <p:sp>
        <p:nvSpPr>
          <p:cNvPr id="145" name="Rectangle 19">
            <a:extLst>
              <a:ext uri="{FF2B5EF4-FFF2-40B4-BE49-F238E27FC236}">
                <a16:creationId xmlns:a16="http://schemas.microsoft.com/office/drawing/2014/main" id="{C26A508F-3BB4-4AB9-B726-65621E3B5ECB}"/>
              </a:ext>
            </a:extLst>
          </p:cNvPr>
          <p:cNvSpPr/>
          <p:nvPr/>
        </p:nvSpPr>
        <p:spPr>
          <a:xfrm>
            <a:off x="10098969" y="3905798"/>
            <a:ext cx="712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Legend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9BACCC-B60B-481E-8483-835C6AD7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76" y="3663833"/>
            <a:ext cx="516219" cy="516219"/>
          </a:xfrm>
          <a:prstGeom prst="rect">
            <a:avLst/>
          </a:prstGeom>
        </p:spPr>
      </p:pic>
      <p:sp>
        <p:nvSpPr>
          <p:cNvPr id="64" name="Rectangle 19">
            <a:extLst>
              <a:ext uri="{FF2B5EF4-FFF2-40B4-BE49-F238E27FC236}">
                <a16:creationId xmlns:a16="http://schemas.microsoft.com/office/drawing/2014/main" id="{04F83734-2DDA-4B7F-86B8-774DFAF517A7}"/>
              </a:ext>
            </a:extLst>
          </p:cNvPr>
          <p:cNvSpPr/>
          <p:nvPr/>
        </p:nvSpPr>
        <p:spPr>
          <a:xfrm>
            <a:off x="7256541" y="952966"/>
            <a:ext cx="1134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/dev/rpmsg0</a:t>
            </a:r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10F999AA-B5CC-4598-AB9B-B484B6B7983F}"/>
              </a:ext>
            </a:extLst>
          </p:cNvPr>
          <p:cNvSpPr/>
          <p:nvPr/>
        </p:nvSpPr>
        <p:spPr>
          <a:xfrm>
            <a:off x="5284790" y="1537303"/>
            <a:ext cx="879552" cy="255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BufferMgr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65770A5-2F51-4C31-8E1E-B4036F8EE8A0}"/>
              </a:ext>
            </a:extLst>
          </p:cNvPr>
          <p:cNvSpPr/>
          <p:nvPr/>
        </p:nvSpPr>
        <p:spPr>
          <a:xfrm>
            <a:off x="5289599" y="1837803"/>
            <a:ext cx="879552" cy="255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DebugMon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CEBF30BC-B4BE-484E-9BA1-248B5ADF500E}"/>
              </a:ext>
            </a:extLst>
          </p:cNvPr>
          <p:cNvCxnSpPr>
            <a:stCxn id="113" idx="1"/>
            <a:endCxn id="55" idx="0"/>
          </p:cNvCxnSpPr>
          <p:nvPr/>
        </p:nvCxnSpPr>
        <p:spPr>
          <a:xfrm rot="10800000" flipV="1">
            <a:off x="2091779" y="1102902"/>
            <a:ext cx="3000047" cy="38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ABF066BE-D20F-4AE2-9ABC-3E9F6887B12B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4711514" y="1125856"/>
            <a:ext cx="203003" cy="55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D3A8A3-AB7F-4F4A-A907-754FB37B932A}"/>
              </a:ext>
            </a:extLst>
          </p:cNvPr>
          <p:cNvCxnSpPr>
            <a:stCxn id="55" idx="3"/>
            <a:endCxn id="57" idx="1"/>
          </p:cNvCxnSpPr>
          <p:nvPr/>
        </p:nvCxnSpPr>
        <p:spPr>
          <a:xfrm>
            <a:off x="2449795" y="1771746"/>
            <a:ext cx="44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CC84A17-5E6C-47C8-B844-1201C9DF3273}"/>
              </a:ext>
            </a:extLst>
          </p:cNvPr>
          <p:cNvCxnSpPr/>
          <p:nvPr/>
        </p:nvCxnSpPr>
        <p:spPr>
          <a:xfrm>
            <a:off x="2634382" y="1308376"/>
            <a:ext cx="0" cy="46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61AECF36-3289-4B83-B8E5-B725DF14D537}"/>
              </a:ext>
            </a:extLst>
          </p:cNvPr>
          <p:cNvCxnSpPr>
            <a:cxnSpLocks/>
          </p:cNvCxnSpPr>
          <p:nvPr/>
        </p:nvCxnSpPr>
        <p:spPr>
          <a:xfrm>
            <a:off x="2634381" y="1308376"/>
            <a:ext cx="1529179" cy="529428"/>
          </a:xfrm>
          <a:prstGeom prst="bentConnector3">
            <a:avLst>
              <a:gd name="adj1" fmla="val 77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9">
            <a:extLst>
              <a:ext uri="{FF2B5EF4-FFF2-40B4-BE49-F238E27FC236}">
                <a16:creationId xmlns:a16="http://schemas.microsoft.com/office/drawing/2014/main" id="{C6FFDCF8-1B6C-4F00-A9A0-5A672512F4E0}"/>
              </a:ext>
            </a:extLst>
          </p:cNvPr>
          <p:cNvSpPr/>
          <p:nvPr/>
        </p:nvSpPr>
        <p:spPr>
          <a:xfrm>
            <a:off x="10709263" y="5661345"/>
            <a:ext cx="1445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: Message (RTOS)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59BB38BB-C6D1-4B83-9C22-270D9A61C672}"/>
              </a:ext>
            </a:extLst>
          </p:cNvPr>
          <p:cNvCxnSpPr>
            <a:cxnSpLocks/>
          </p:cNvCxnSpPr>
          <p:nvPr/>
        </p:nvCxnSpPr>
        <p:spPr>
          <a:xfrm>
            <a:off x="10273413" y="5811754"/>
            <a:ext cx="415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5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4EC6CE2-967C-442B-AABF-AE0B496FC4D1}"/>
              </a:ext>
            </a:extLst>
          </p:cNvPr>
          <p:cNvCxnSpPr>
            <a:cxnSpLocks/>
          </p:cNvCxnSpPr>
          <p:nvPr/>
        </p:nvCxnSpPr>
        <p:spPr>
          <a:xfrm flipH="1">
            <a:off x="4823318" y="2032000"/>
            <a:ext cx="1494932" cy="45807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67F0741-26DF-4A5B-8414-7FA6ABF866EC}"/>
              </a:ext>
            </a:extLst>
          </p:cNvPr>
          <p:cNvCxnSpPr>
            <a:cxnSpLocks/>
          </p:cNvCxnSpPr>
          <p:nvPr/>
        </p:nvCxnSpPr>
        <p:spPr>
          <a:xfrm flipH="1" flipV="1">
            <a:off x="4835040" y="3030378"/>
            <a:ext cx="1489560" cy="82407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2">
            <a:extLst>
              <a:ext uri="{FF2B5EF4-FFF2-40B4-BE49-F238E27FC236}">
                <a16:creationId xmlns:a16="http://schemas.microsoft.com/office/drawing/2014/main" id="{E82122C3-CF53-4B24-A434-A09EE4A60782}"/>
              </a:ext>
            </a:extLst>
          </p:cNvPr>
          <p:cNvSpPr/>
          <p:nvPr/>
        </p:nvSpPr>
        <p:spPr>
          <a:xfrm>
            <a:off x="3026880" y="1005005"/>
            <a:ext cx="1803646" cy="3684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162D6392-53C7-4A59-AC56-69AD36380FF9}"/>
              </a:ext>
            </a:extLst>
          </p:cNvPr>
          <p:cNvSpPr/>
          <p:nvPr/>
        </p:nvSpPr>
        <p:spPr>
          <a:xfrm>
            <a:off x="2096716" y="901920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0000_0000</a:t>
            </a:r>
          </a:p>
        </p:txBody>
      </p:sp>
      <p:sp>
        <p:nvSpPr>
          <p:cNvPr id="80" name="Rectangle 19">
            <a:extLst>
              <a:ext uri="{FF2B5EF4-FFF2-40B4-BE49-F238E27FC236}">
                <a16:creationId xmlns:a16="http://schemas.microsoft.com/office/drawing/2014/main" id="{550505C1-02AF-451F-868E-2A1ACFFA6D35}"/>
              </a:ext>
            </a:extLst>
          </p:cNvPr>
          <p:cNvSpPr/>
          <p:nvPr/>
        </p:nvSpPr>
        <p:spPr>
          <a:xfrm>
            <a:off x="2096716" y="456604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FFFF_FFFF</a:t>
            </a:r>
          </a:p>
        </p:txBody>
      </p:sp>
      <p:sp>
        <p:nvSpPr>
          <p:cNvPr id="81" name="Rectangle 19">
            <a:extLst>
              <a:ext uri="{FF2B5EF4-FFF2-40B4-BE49-F238E27FC236}">
                <a16:creationId xmlns:a16="http://schemas.microsoft.com/office/drawing/2014/main" id="{244440A8-73B6-46B0-8104-F3C409F7BE61}"/>
              </a:ext>
            </a:extLst>
          </p:cNvPr>
          <p:cNvSpPr/>
          <p:nvPr/>
        </p:nvSpPr>
        <p:spPr>
          <a:xfrm>
            <a:off x="2096715" y="4227419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FFFC_0000</a:t>
            </a:r>
          </a:p>
        </p:txBody>
      </p:sp>
      <p:sp>
        <p:nvSpPr>
          <p:cNvPr id="82" name="Rectangle 52">
            <a:extLst>
              <a:ext uri="{FF2B5EF4-FFF2-40B4-BE49-F238E27FC236}">
                <a16:creationId xmlns:a16="http://schemas.microsoft.com/office/drawing/2014/main" id="{D39F967B-6F12-43E0-BCB2-146A2B363A4C}"/>
              </a:ext>
            </a:extLst>
          </p:cNvPr>
          <p:cNvSpPr/>
          <p:nvPr/>
        </p:nvSpPr>
        <p:spPr>
          <a:xfrm>
            <a:off x="3025534" y="4380823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OCM, vectors, others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F7FEAF50-7CE2-467C-A226-3BA41DACDBEC}"/>
              </a:ext>
            </a:extLst>
          </p:cNvPr>
          <p:cNvSpPr/>
          <p:nvPr/>
        </p:nvSpPr>
        <p:spPr>
          <a:xfrm>
            <a:off x="2096716" y="3739977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E000_0000</a:t>
            </a:r>
          </a:p>
        </p:txBody>
      </p:sp>
      <p:sp>
        <p:nvSpPr>
          <p:cNvPr id="84" name="Rectangle 52">
            <a:extLst>
              <a:ext uri="{FF2B5EF4-FFF2-40B4-BE49-F238E27FC236}">
                <a16:creationId xmlns:a16="http://schemas.microsoft.com/office/drawing/2014/main" id="{C595EE9D-B0B4-438A-8B93-B68DF2D1AE40}"/>
              </a:ext>
            </a:extLst>
          </p:cNvPr>
          <p:cNvSpPr/>
          <p:nvPr/>
        </p:nvSpPr>
        <p:spPr>
          <a:xfrm>
            <a:off x="3025534" y="3861062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(PS)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F47657E8-70CA-496E-A233-D54A9C335757}"/>
              </a:ext>
            </a:extLst>
          </p:cNvPr>
          <p:cNvSpPr/>
          <p:nvPr/>
        </p:nvSpPr>
        <p:spPr>
          <a:xfrm>
            <a:off x="3025534" y="3188595"/>
            <a:ext cx="18036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device 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regs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CA" altLang="ja-JP" dirty="0">
                <a:solidFill>
                  <a:prstClr val="black"/>
                </a:solidFill>
                <a:latin typeface="Calibri" panose="020F0502020204030204"/>
              </a:rPr>
              <a:t>(PL)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6" name="Rectangle 19">
            <a:extLst>
              <a:ext uri="{FF2B5EF4-FFF2-40B4-BE49-F238E27FC236}">
                <a16:creationId xmlns:a16="http://schemas.microsoft.com/office/drawing/2014/main" id="{058F383F-9E44-43C6-9BA7-83E2F365AF25}"/>
              </a:ext>
            </a:extLst>
          </p:cNvPr>
          <p:cNvSpPr/>
          <p:nvPr/>
        </p:nvSpPr>
        <p:spPr>
          <a:xfrm>
            <a:off x="2096716" y="306208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4300_0000</a:t>
            </a:r>
          </a:p>
        </p:txBody>
      </p:sp>
      <p:sp>
        <p:nvSpPr>
          <p:cNvPr id="87" name="Rectangle 52">
            <a:extLst>
              <a:ext uri="{FF2B5EF4-FFF2-40B4-BE49-F238E27FC236}">
                <a16:creationId xmlns:a16="http://schemas.microsoft.com/office/drawing/2014/main" id="{88FC00E6-AC65-4A3A-95F5-F43E2C84D115}"/>
              </a:ext>
            </a:extLst>
          </p:cNvPr>
          <p:cNvSpPr/>
          <p:nvPr/>
        </p:nvSpPr>
        <p:spPr>
          <a:xfrm>
            <a:off x="3025534" y="1031897"/>
            <a:ext cx="1803645" cy="1956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8" name="Rectangle 19">
            <a:extLst>
              <a:ext uri="{FF2B5EF4-FFF2-40B4-BE49-F238E27FC236}">
                <a16:creationId xmlns:a16="http://schemas.microsoft.com/office/drawing/2014/main" id="{02C14339-6911-4A8D-8CAB-28B84ABDB047}"/>
              </a:ext>
            </a:extLst>
          </p:cNvPr>
          <p:cNvSpPr/>
          <p:nvPr/>
        </p:nvSpPr>
        <p:spPr>
          <a:xfrm>
            <a:off x="2096716" y="2815046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3FFF_FFFF</a:t>
            </a:r>
          </a:p>
        </p:txBody>
      </p:sp>
      <p:sp>
        <p:nvSpPr>
          <p:cNvPr id="89" name="波線 88">
            <a:extLst>
              <a:ext uri="{FF2B5EF4-FFF2-40B4-BE49-F238E27FC236}">
                <a16:creationId xmlns:a16="http://schemas.microsoft.com/office/drawing/2014/main" id="{A545F204-829A-45FD-A21E-FBAD220423CF}"/>
              </a:ext>
            </a:extLst>
          </p:cNvPr>
          <p:cNvSpPr/>
          <p:nvPr/>
        </p:nvSpPr>
        <p:spPr>
          <a:xfrm>
            <a:off x="2874560" y="3579696"/>
            <a:ext cx="2180087" cy="21026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52">
            <a:extLst>
              <a:ext uri="{FF2B5EF4-FFF2-40B4-BE49-F238E27FC236}">
                <a16:creationId xmlns:a16="http://schemas.microsoft.com/office/drawing/2014/main" id="{C51BD9EC-787E-430F-B73F-6CF5FDB6368E}"/>
              </a:ext>
            </a:extLst>
          </p:cNvPr>
          <p:cNvSpPr/>
          <p:nvPr/>
        </p:nvSpPr>
        <p:spPr>
          <a:xfrm>
            <a:off x="3029367" y="1009758"/>
            <a:ext cx="1803644" cy="569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Linux</a:t>
            </a:r>
          </a:p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(System RAM)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2D604947-F90C-4DBC-A360-C5600558219A}"/>
              </a:ext>
            </a:extLst>
          </p:cNvPr>
          <p:cNvSpPr/>
          <p:nvPr/>
        </p:nvSpPr>
        <p:spPr>
          <a:xfrm>
            <a:off x="2106920" y="1415509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3E00_0000</a:t>
            </a:r>
          </a:p>
        </p:txBody>
      </p:sp>
      <p:sp>
        <p:nvSpPr>
          <p:cNvPr id="92" name="Rectangle 19">
            <a:extLst>
              <a:ext uri="{FF2B5EF4-FFF2-40B4-BE49-F238E27FC236}">
                <a16:creationId xmlns:a16="http://schemas.microsoft.com/office/drawing/2014/main" id="{32098D54-E259-4013-8ABD-B4BD0A70BACB}"/>
              </a:ext>
            </a:extLst>
          </p:cNvPr>
          <p:cNvSpPr/>
          <p:nvPr/>
        </p:nvSpPr>
        <p:spPr>
          <a:xfrm>
            <a:off x="2122066" y="1963797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3E5F_FFFF</a:t>
            </a: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DBC1EA6D-52D8-4C4F-9FE2-4596F0C53F3B}"/>
              </a:ext>
            </a:extLst>
          </p:cNvPr>
          <p:cNvSpPr/>
          <p:nvPr/>
        </p:nvSpPr>
        <p:spPr>
          <a:xfrm>
            <a:off x="3026494" y="1584426"/>
            <a:ext cx="1803644" cy="569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r>
              <a:rPr kumimoji="0" lang="en-US" altLang="ja-JP" dirty="0" err="1">
                <a:solidFill>
                  <a:prstClr val="black"/>
                </a:solidFill>
              </a:rPr>
              <a:t>baremetal</a:t>
            </a:r>
            <a:r>
              <a:rPr kumimoji="0" lang="ja-JP" altLang="en-US" dirty="0">
                <a:solidFill>
                  <a:prstClr val="black"/>
                </a:solidFill>
              </a:rPr>
              <a:t> </a:t>
            </a:r>
            <a:r>
              <a:rPr kumimoji="0" lang="en-US" altLang="ja-JP" dirty="0">
                <a:solidFill>
                  <a:prstClr val="black"/>
                </a:solidFill>
              </a:rPr>
              <a:t>elf</a:t>
            </a:r>
          </a:p>
        </p:txBody>
      </p:sp>
      <p:sp>
        <p:nvSpPr>
          <p:cNvPr id="94" name="Rectangle 52">
            <a:extLst>
              <a:ext uri="{FF2B5EF4-FFF2-40B4-BE49-F238E27FC236}">
                <a16:creationId xmlns:a16="http://schemas.microsoft.com/office/drawing/2014/main" id="{64310A98-B665-425A-8475-A2EAAAAFD94C}"/>
              </a:ext>
            </a:extLst>
          </p:cNvPr>
          <p:cNvSpPr/>
          <p:nvPr/>
        </p:nvSpPr>
        <p:spPr>
          <a:xfrm>
            <a:off x="3019673" y="2481411"/>
            <a:ext cx="1803644" cy="538235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</a:rPr>
              <a:t>Image buffers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5" name="Rectangle 19">
            <a:extLst>
              <a:ext uri="{FF2B5EF4-FFF2-40B4-BE49-F238E27FC236}">
                <a16:creationId xmlns:a16="http://schemas.microsoft.com/office/drawing/2014/main" id="{38D5C41F-146F-4C57-A490-DDF32B2C341D}"/>
              </a:ext>
            </a:extLst>
          </p:cNvPr>
          <p:cNvSpPr/>
          <p:nvPr/>
        </p:nvSpPr>
        <p:spPr>
          <a:xfrm>
            <a:off x="2122066" y="2366747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3F00_0000</a:t>
            </a:r>
          </a:p>
        </p:txBody>
      </p:sp>
      <p:sp>
        <p:nvSpPr>
          <p:cNvPr id="114" name="Rectangle 19">
            <a:extLst>
              <a:ext uri="{FF2B5EF4-FFF2-40B4-BE49-F238E27FC236}">
                <a16:creationId xmlns:a16="http://schemas.microsoft.com/office/drawing/2014/main" id="{300104A9-86DC-4083-B89F-9718FE7C650E}"/>
              </a:ext>
            </a:extLst>
          </p:cNvPr>
          <p:cNvSpPr/>
          <p:nvPr/>
        </p:nvSpPr>
        <p:spPr>
          <a:xfrm>
            <a:off x="2525287" y="6263637"/>
            <a:ext cx="2428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物理アドレス メモリマップ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8" name="Rectangle 52">
            <a:extLst>
              <a:ext uri="{FF2B5EF4-FFF2-40B4-BE49-F238E27FC236}">
                <a16:creationId xmlns:a16="http://schemas.microsoft.com/office/drawing/2014/main" id="{950E7575-E83C-40E6-AC7A-56CC075A5147}"/>
              </a:ext>
            </a:extLst>
          </p:cNvPr>
          <p:cNvSpPr/>
          <p:nvPr/>
        </p:nvSpPr>
        <p:spPr>
          <a:xfrm>
            <a:off x="3019673" y="2149958"/>
            <a:ext cx="1803644" cy="260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7500" lnSpcReduction="20000"/>
          </a:bodyPr>
          <a:lstStyle/>
          <a:p>
            <a:pPr lvl="0" algn="ctr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Shared memory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OpenAMP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)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876627C5-02F5-42D5-A378-4985EE32B798}"/>
              </a:ext>
            </a:extLst>
          </p:cNvPr>
          <p:cNvSpPr/>
          <p:nvPr/>
        </p:nvSpPr>
        <p:spPr>
          <a:xfrm>
            <a:off x="6318044" y="2045794"/>
            <a:ext cx="1188000" cy="1799314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816AF9-987C-4D6D-B849-93A7765378FB}"/>
              </a:ext>
            </a:extLst>
          </p:cNvPr>
          <p:cNvSpPr/>
          <p:nvPr/>
        </p:nvSpPr>
        <p:spPr>
          <a:xfrm>
            <a:off x="6318044" y="2045793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RGB buffer 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4ECAE5-11CB-4423-A300-ED54DA8555E8}"/>
              </a:ext>
            </a:extLst>
          </p:cNvPr>
          <p:cNvSpPr/>
          <p:nvPr/>
        </p:nvSpPr>
        <p:spPr>
          <a:xfrm>
            <a:off x="6318044" y="2256053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RGB buffer 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293C5BB-158F-4CBF-8CEF-3F5D156310D3}"/>
              </a:ext>
            </a:extLst>
          </p:cNvPr>
          <p:cNvSpPr/>
          <p:nvPr/>
        </p:nvSpPr>
        <p:spPr>
          <a:xfrm>
            <a:off x="6318044" y="2704990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RGB buffer 9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A1140A1-BC3B-4C72-B4E5-AE17640EF5CE}"/>
              </a:ext>
            </a:extLst>
          </p:cNvPr>
          <p:cNvSpPr/>
          <p:nvPr/>
        </p:nvSpPr>
        <p:spPr>
          <a:xfrm>
            <a:off x="6318044" y="2915250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JPEG buffer 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64B7D6-6AC4-42B2-8C47-E0D65BB24563}"/>
              </a:ext>
            </a:extLst>
          </p:cNvPr>
          <p:cNvSpPr/>
          <p:nvPr/>
        </p:nvSpPr>
        <p:spPr>
          <a:xfrm>
            <a:off x="6318044" y="3125585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JPEG buffer 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304BC5-8D29-409B-B5F8-12615B36E8CF}"/>
              </a:ext>
            </a:extLst>
          </p:cNvPr>
          <p:cNvSpPr/>
          <p:nvPr/>
        </p:nvSpPr>
        <p:spPr>
          <a:xfrm>
            <a:off x="6318044" y="3634847"/>
            <a:ext cx="1188000" cy="21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JPEG buffer </a:t>
            </a:r>
            <a:r>
              <a:rPr lang="en-US" altLang="ja-JP" sz="1400" dirty="0">
                <a:solidFill>
                  <a:schemeClr val="tx1"/>
                </a:solidFill>
              </a:rPr>
              <a:t>9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波線 32">
            <a:extLst>
              <a:ext uri="{FF2B5EF4-FFF2-40B4-BE49-F238E27FC236}">
                <a16:creationId xmlns:a16="http://schemas.microsoft.com/office/drawing/2014/main" id="{D152709C-AFFC-461B-8389-C72613CAA1DB}"/>
              </a:ext>
            </a:extLst>
          </p:cNvPr>
          <p:cNvSpPr/>
          <p:nvPr/>
        </p:nvSpPr>
        <p:spPr>
          <a:xfrm>
            <a:off x="6129822" y="2510684"/>
            <a:ext cx="1404000" cy="165888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波線 33">
            <a:extLst>
              <a:ext uri="{FF2B5EF4-FFF2-40B4-BE49-F238E27FC236}">
                <a16:creationId xmlns:a16="http://schemas.microsoft.com/office/drawing/2014/main" id="{B82C93C1-D3BE-45AD-BCA3-EE7A99FD9798}"/>
              </a:ext>
            </a:extLst>
          </p:cNvPr>
          <p:cNvSpPr/>
          <p:nvPr/>
        </p:nvSpPr>
        <p:spPr>
          <a:xfrm>
            <a:off x="6199672" y="3410202"/>
            <a:ext cx="1404000" cy="165888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5011F632-DF73-41DF-863E-FB98B69B7238}"/>
              </a:ext>
            </a:extLst>
          </p:cNvPr>
          <p:cNvSpPr/>
          <p:nvPr/>
        </p:nvSpPr>
        <p:spPr>
          <a:xfrm>
            <a:off x="5394388" y="1897601"/>
            <a:ext cx="99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3F00_0000</a:t>
            </a: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71DBB9AC-4E14-47F6-9C94-6775B316988F}"/>
              </a:ext>
            </a:extLst>
          </p:cNvPr>
          <p:cNvSpPr/>
          <p:nvPr/>
        </p:nvSpPr>
        <p:spPr>
          <a:xfrm>
            <a:off x="5401264" y="369121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3FFF_FFFF</a:t>
            </a:r>
          </a:p>
        </p:txBody>
      </p:sp>
    </p:spTree>
    <p:extLst>
      <p:ext uri="{BB962C8B-B14F-4D97-AF65-F5344CB8AC3E}">
        <p14:creationId xmlns:p14="http://schemas.microsoft.com/office/powerpoint/2010/main" val="10953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B35454F-338D-4BF5-B614-253930262BB7}"/>
              </a:ext>
            </a:extLst>
          </p:cNvPr>
          <p:cNvCxnSpPr>
            <a:cxnSpLocks/>
          </p:cNvCxnSpPr>
          <p:nvPr/>
        </p:nvCxnSpPr>
        <p:spPr>
          <a:xfrm>
            <a:off x="9581179" y="6278694"/>
            <a:ext cx="303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C19FC590-FA8E-4E68-8F9C-BC0F28203FF2}"/>
              </a:ext>
            </a:extLst>
          </p:cNvPr>
          <p:cNvSpPr/>
          <p:nvPr/>
        </p:nvSpPr>
        <p:spPr>
          <a:xfrm>
            <a:off x="503843" y="558907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4B99F957-67C6-466C-B980-BC6B1091321C}"/>
              </a:ext>
            </a:extLst>
          </p:cNvPr>
          <p:cNvSpPr/>
          <p:nvPr/>
        </p:nvSpPr>
        <p:spPr>
          <a:xfrm>
            <a:off x="1082288" y="558907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FE5255ED-F8C8-45E3-973F-C4BDC5FA0829}"/>
              </a:ext>
            </a:extLst>
          </p:cNvPr>
          <p:cNvSpPr/>
          <p:nvPr/>
        </p:nvSpPr>
        <p:spPr>
          <a:xfrm>
            <a:off x="503843" y="1304717"/>
            <a:ext cx="379233" cy="114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012A970A-75E9-4ACD-9FBE-B114D2DC7A2B}"/>
              </a:ext>
            </a:extLst>
          </p:cNvPr>
          <p:cNvSpPr/>
          <p:nvPr/>
        </p:nvSpPr>
        <p:spPr>
          <a:xfrm>
            <a:off x="506527" y="2568924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8143E411-4D15-4D5C-8B51-83E4324FD5E9}"/>
              </a:ext>
            </a:extLst>
          </p:cNvPr>
          <p:cNvSpPr/>
          <p:nvPr/>
        </p:nvSpPr>
        <p:spPr>
          <a:xfrm>
            <a:off x="506527" y="2923168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id="{758866D0-3626-4894-BF65-8D9007BC2190}"/>
              </a:ext>
            </a:extLst>
          </p:cNvPr>
          <p:cNvSpPr/>
          <p:nvPr/>
        </p:nvSpPr>
        <p:spPr>
          <a:xfrm>
            <a:off x="510289" y="3270678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CE8750F3-6F6D-4DED-8EE1-E88EB97326EC}"/>
              </a:ext>
            </a:extLst>
          </p:cNvPr>
          <p:cNvSpPr/>
          <p:nvPr/>
        </p:nvSpPr>
        <p:spPr>
          <a:xfrm>
            <a:off x="506527" y="3625976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4" name="Rectangle 52">
            <a:extLst>
              <a:ext uri="{FF2B5EF4-FFF2-40B4-BE49-F238E27FC236}">
                <a16:creationId xmlns:a16="http://schemas.microsoft.com/office/drawing/2014/main" id="{AF3FACFF-DDBC-41D7-A794-7C0BC34D0275}"/>
              </a:ext>
            </a:extLst>
          </p:cNvPr>
          <p:cNvSpPr/>
          <p:nvPr/>
        </p:nvSpPr>
        <p:spPr>
          <a:xfrm>
            <a:off x="1082288" y="2576992"/>
            <a:ext cx="379233" cy="114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52">
            <a:extLst>
              <a:ext uri="{FF2B5EF4-FFF2-40B4-BE49-F238E27FC236}">
                <a16:creationId xmlns:a16="http://schemas.microsoft.com/office/drawing/2014/main" id="{3822B1EB-54C0-43D0-81A8-15F9A0C22911}"/>
              </a:ext>
            </a:extLst>
          </p:cNvPr>
          <p:cNvSpPr/>
          <p:nvPr/>
        </p:nvSpPr>
        <p:spPr>
          <a:xfrm>
            <a:off x="1082288" y="4001168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0" name="Rectangle 52">
            <a:extLst>
              <a:ext uri="{FF2B5EF4-FFF2-40B4-BE49-F238E27FC236}">
                <a16:creationId xmlns:a16="http://schemas.microsoft.com/office/drawing/2014/main" id="{A676E3A0-F045-4DFE-90DF-8296F1A4EB92}"/>
              </a:ext>
            </a:extLst>
          </p:cNvPr>
          <p:cNvSpPr/>
          <p:nvPr/>
        </p:nvSpPr>
        <p:spPr>
          <a:xfrm>
            <a:off x="1082288" y="4355412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1" name="Rectangle 52">
            <a:extLst>
              <a:ext uri="{FF2B5EF4-FFF2-40B4-BE49-F238E27FC236}">
                <a16:creationId xmlns:a16="http://schemas.microsoft.com/office/drawing/2014/main" id="{F965E5CB-FF31-492B-9F82-B99D1EC5D008}"/>
              </a:ext>
            </a:extLst>
          </p:cNvPr>
          <p:cNvSpPr/>
          <p:nvPr/>
        </p:nvSpPr>
        <p:spPr>
          <a:xfrm>
            <a:off x="1086050" y="4702922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04D12BA9-5F26-40DA-9E72-34C2CF7E6935}"/>
              </a:ext>
            </a:extLst>
          </p:cNvPr>
          <p:cNvSpPr/>
          <p:nvPr/>
        </p:nvSpPr>
        <p:spPr>
          <a:xfrm>
            <a:off x="1082288" y="5058220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46CB70FC-98D1-42BE-84EC-04FAB3CF1FFF}"/>
              </a:ext>
            </a:extLst>
          </p:cNvPr>
          <p:cNvSpPr/>
          <p:nvPr/>
        </p:nvSpPr>
        <p:spPr>
          <a:xfrm>
            <a:off x="515766" y="3981963"/>
            <a:ext cx="379233" cy="114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52">
            <a:extLst>
              <a:ext uri="{FF2B5EF4-FFF2-40B4-BE49-F238E27FC236}">
                <a16:creationId xmlns:a16="http://schemas.microsoft.com/office/drawing/2014/main" id="{CEA934FA-0ECF-4750-B3C8-313B4923971B}"/>
              </a:ext>
            </a:extLst>
          </p:cNvPr>
          <p:cNvSpPr/>
          <p:nvPr/>
        </p:nvSpPr>
        <p:spPr>
          <a:xfrm>
            <a:off x="515766" y="5406139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5" name="Rectangle 52">
            <a:extLst>
              <a:ext uri="{FF2B5EF4-FFF2-40B4-BE49-F238E27FC236}">
                <a16:creationId xmlns:a16="http://schemas.microsoft.com/office/drawing/2014/main" id="{3D21F96F-BEF2-4344-A2F4-EC837B20CB5D}"/>
              </a:ext>
            </a:extLst>
          </p:cNvPr>
          <p:cNvSpPr/>
          <p:nvPr/>
        </p:nvSpPr>
        <p:spPr>
          <a:xfrm>
            <a:off x="515766" y="5760383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5BEC8E04-A5DC-4FBC-9C0E-13DBC375FA7D}"/>
              </a:ext>
            </a:extLst>
          </p:cNvPr>
          <p:cNvSpPr/>
          <p:nvPr/>
        </p:nvSpPr>
        <p:spPr>
          <a:xfrm>
            <a:off x="519528" y="6107893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73F5BB53-8294-44B0-A5FD-295F946C1E92}"/>
              </a:ext>
            </a:extLst>
          </p:cNvPr>
          <p:cNvSpPr/>
          <p:nvPr/>
        </p:nvSpPr>
        <p:spPr>
          <a:xfrm>
            <a:off x="515766" y="6463191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8" name="Rectangle 19">
            <a:extLst>
              <a:ext uri="{FF2B5EF4-FFF2-40B4-BE49-F238E27FC236}">
                <a16:creationId xmlns:a16="http://schemas.microsoft.com/office/drawing/2014/main" id="{FA074D10-CA4D-4448-874B-D54FD7309C51}"/>
              </a:ext>
            </a:extLst>
          </p:cNvPr>
          <p:cNvSpPr/>
          <p:nvPr/>
        </p:nvSpPr>
        <p:spPr>
          <a:xfrm>
            <a:off x="85519" y="141600"/>
            <a:ext cx="2189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Double Buffer (Frame</a:t>
            </a:r>
            <a:r>
              <a:rPr lang="ja-JP" altLang="en-US" sz="1400" dirty="0"/>
              <a:t>同期</a:t>
            </a:r>
            <a:r>
              <a:rPr lang="en-US" altLang="ja-JP" sz="1400" dirty="0"/>
              <a:t>)</a:t>
            </a:r>
          </a:p>
        </p:txBody>
      </p:sp>
      <p:sp>
        <p:nvSpPr>
          <p:cNvPr id="99" name="Rectangle 52">
            <a:extLst>
              <a:ext uri="{FF2B5EF4-FFF2-40B4-BE49-F238E27FC236}">
                <a16:creationId xmlns:a16="http://schemas.microsoft.com/office/drawing/2014/main" id="{52A8B6A5-F4A2-48E6-AA36-6BC86E78973B}"/>
              </a:ext>
            </a:extLst>
          </p:cNvPr>
          <p:cNvSpPr/>
          <p:nvPr/>
        </p:nvSpPr>
        <p:spPr>
          <a:xfrm>
            <a:off x="2702321" y="558907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52">
            <a:extLst>
              <a:ext uri="{FF2B5EF4-FFF2-40B4-BE49-F238E27FC236}">
                <a16:creationId xmlns:a16="http://schemas.microsoft.com/office/drawing/2014/main" id="{864F04CC-617E-449E-AF21-04EF24650A8C}"/>
              </a:ext>
            </a:extLst>
          </p:cNvPr>
          <p:cNvSpPr/>
          <p:nvPr/>
        </p:nvSpPr>
        <p:spPr>
          <a:xfrm>
            <a:off x="3280766" y="558907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52">
            <a:extLst>
              <a:ext uri="{FF2B5EF4-FFF2-40B4-BE49-F238E27FC236}">
                <a16:creationId xmlns:a16="http://schemas.microsoft.com/office/drawing/2014/main" id="{32C39F49-44EA-46AA-9E64-7108B7D264A0}"/>
              </a:ext>
            </a:extLst>
          </p:cNvPr>
          <p:cNvSpPr/>
          <p:nvPr/>
        </p:nvSpPr>
        <p:spPr>
          <a:xfrm>
            <a:off x="2702321" y="1304717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52">
            <a:extLst>
              <a:ext uri="{FF2B5EF4-FFF2-40B4-BE49-F238E27FC236}">
                <a16:creationId xmlns:a16="http://schemas.microsoft.com/office/drawing/2014/main" id="{5E7CE32B-DACE-4C59-96E1-DAF238C8D2B1}"/>
              </a:ext>
            </a:extLst>
          </p:cNvPr>
          <p:cNvSpPr/>
          <p:nvPr/>
        </p:nvSpPr>
        <p:spPr>
          <a:xfrm>
            <a:off x="2702321" y="1654000"/>
            <a:ext cx="379233" cy="1057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16" name="Rectangle 19">
            <a:extLst>
              <a:ext uri="{FF2B5EF4-FFF2-40B4-BE49-F238E27FC236}">
                <a16:creationId xmlns:a16="http://schemas.microsoft.com/office/drawing/2014/main" id="{3BB56ECD-B482-4DFF-BC8D-82AB4F105706}"/>
              </a:ext>
            </a:extLst>
          </p:cNvPr>
          <p:cNvSpPr/>
          <p:nvPr/>
        </p:nvSpPr>
        <p:spPr>
          <a:xfrm>
            <a:off x="2283997" y="141600"/>
            <a:ext cx="2189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Double Buffer (Frame</a:t>
            </a:r>
            <a:r>
              <a:rPr lang="ja-JP" altLang="en-US" sz="1400" dirty="0"/>
              <a:t>同期</a:t>
            </a:r>
            <a:r>
              <a:rPr lang="en-US" altLang="ja-JP" sz="1400" dirty="0"/>
              <a:t>)</a:t>
            </a:r>
          </a:p>
        </p:txBody>
      </p:sp>
      <p:sp>
        <p:nvSpPr>
          <p:cNvPr id="117" name="Rectangle 52">
            <a:extLst>
              <a:ext uri="{FF2B5EF4-FFF2-40B4-BE49-F238E27FC236}">
                <a16:creationId xmlns:a16="http://schemas.microsoft.com/office/drawing/2014/main" id="{8B268966-BD61-41BC-8490-915727BC8C40}"/>
              </a:ext>
            </a:extLst>
          </p:cNvPr>
          <p:cNvSpPr/>
          <p:nvPr/>
        </p:nvSpPr>
        <p:spPr>
          <a:xfrm>
            <a:off x="3280765" y="1654000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52">
            <a:extLst>
              <a:ext uri="{FF2B5EF4-FFF2-40B4-BE49-F238E27FC236}">
                <a16:creationId xmlns:a16="http://schemas.microsoft.com/office/drawing/2014/main" id="{7AA703E1-ABDC-4237-8331-1F89077B8D1F}"/>
              </a:ext>
            </a:extLst>
          </p:cNvPr>
          <p:cNvSpPr/>
          <p:nvPr/>
        </p:nvSpPr>
        <p:spPr>
          <a:xfrm>
            <a:off x="3280765" y="2733792"/>
            <a:ext cx="379233" cy="1057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19" name="Rectangle 52">
            <a:extLst>
              <a:ext uri="{FF2B5EF4-FFF2-40B4-BE49-F238E27FC236}">
                <a16:creationId xmlns:a16="http://schemas.microsoft.com/office/drawing/2014/main" id="{E9E2DEA6-E5EB-492F-BF38-7283E28AA3EE}"/>
              </a:ext>
            </a:extLst>
          </p:cNvPr>
          <p:cNvSpPr/>
          <p:nvPr/>
        </p:nvSpPr>
        <p:spPr>
          <a:xfrm>
            <a:off x="2694489" y="2711035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52">
            <a:extLst>
              <a:ext uri="{FF2B5EF4-FFF2-40B4-BE49-F238E27FC236}">
                <a16:creationId xmlns:a16="http://schemas.microsoft.com/office/drawing/2014/main" id="{F97C1768-33E9-48EE-A094-A99FAD4EFA5C}"/>
              </a:ext>
            </a:extLst>
          </p:cNvPr>
          <p:cNvSpPr/>
          <p:nvPr/>
        </p:nvSpPr>
        <p:spPr>
          <a:xfrm>
            <a:off x="2694488" y="3801701"/>
            <a:ext cx="379233" cy="1057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21" name="Rectangle 52">
            <a:extLst>
              <a:ext uri="{FF2B5EF4-FFF2-40B4-BE49-F238E27FC236}">
                <a16:creationId xmlns:a16="http://schemas.microsoft.com/office/drawing/2014/main" id="{5B733FBC-6331-466E-A9D4-6D4F24E03A6B}"/>
              </a:ext>
            </a:extLst>
          </p:cNvPr>
          <p:cNvSpPr/>
          <p:nvPr/>
        </p:nvSpPr>
        <p:spPr>
          <a:xfrm>
            <a:off x="3275692" y="3795015"/>
            <a:ext cx="379233" cy="355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52">
            <a:extLst>
              <a:ext uri="{FF2B5EF4-FFF2-40B4-BE49-F238E27FC236}">
                <a16:creationId xmlns:a16="http://schemas.microsoft.com/office/drawing/2014/main" id="{AF44760A-0FCD-4C36-9389-9F00D76425DA}"/>
              </a:ext>
            </a:extLst>
          </p:cNvPr>
          <p:cNvSpPr/>
          <p:nvPr/>
        </p:nvSpPr>
        <p:spPr>
          <a:xfrm>
            <a:off x="3275691" y="4885681"/>
            <a:ext cx="379233" cy="1057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23" name="Rectangle 58">
            <a:extLst>
              <a:ext uri="{FF2B5EF4-FFF2-40B4-BE49-F238E27FC236}">
                <a16:creationId xmlns:a16="http://schemas.microsoft.com/office/drawing/2014/main" id="{B18BD38B-874E-4ACB-B379-3EB8E94D9998}"/>
              </a:ext>
            </a:extLst>
          </p:cNvPr>
          <p:cNvSpPr/>
          <p:nvPr/>
        </p:nvSpPr>
        <p:spPr>
          <a:xfrm>
            <a:off x="1987459" y="6318000"/>
            <a:ext cx="2014386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処理も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同期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→無駄。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の処理落ち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52">
            <a:extLst>
              <a:ext uri="{FF2B5EF4-FFF2-40B4-BE49-F238E27FC236}">
                <a16:creationId xmlns:a16="http://schemas.microsoft.com/office/drawing/2014/main" id="{A7946CD9-6753-4197-B52E-CAB1B8B42C0F}"/>
              </a:ext>
            </a:extLst>
          </p:cNvPr>
          <p:cNvSpPr/>
          <p:nvPr/>
        </p:nvSpPr>
        <p:spPr>
          <a:xfrm>
            <a:off x="4918768" y="56191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52">
            <a:extLst>
              <a:ext uri="{FF2B5EF4-FFF2-40B4-BE49-F238E27FC236}">
                <a16:creationId xmlns:a16="http://schemas.microsoft.com/office/drawing/2014/main" id="{31DF230E-8FCC-41C1-89DD-DD433F9A4E9C}"/>
              </a:ext>
            </a:extLst>
          </p:cNvPr>
          <p:cNvSpPr/>
          <p:nvPr/>
        </p:nvSpPr>
        <p:spPr>
          <a:xfrm>
            <a:off x="5497213" y="56191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52">
            <a:extLst>
              <a:ext uri="{FF2B5EF4-FFF2-40B4-BE49-F238E27FC236}">
                <a16:creationId xmlns:a16="http://schemas.microsoft.com/office/drawing/2014/main" id="{951C7554-DB16-4F8F-9DA9-ABC6FA4AD49A}"/>
              </a:ext>
            </a:extLst>
          </p:cNvPr>
          <p:cNvSpPr/>
          <p:nvPr/>
        </p:nvSpPr>
        <p:spPr>
          <a:xfrm>
            <a:off x="6075658" y="558907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7" name="Rectangle 52">
            <a:extLst>
              <a:ext uri="{FF2B5EF4-FFF2-40B4-BE49-F238E27FC236}">
                <a16:creationId xmlns:a16="http://schemas.microsoft.com/office/drawing/2014/main" id="{6D137125-784E-4777-A73A-BC103CBA153D}"/>
              </a:ext>
            </a:extLst>
          </p:cNvPr>
          <p:cNvSpPr/>
          <p:nvPr/>
        </p:nvSpPr>
        <p:spPr>
          <a:xfrm>
            <a:off x="4906194" y="1296927"/>
            <a:ext cx="379233" cy="114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52">
            <a:extLst>
              <a:ext uri="{FF2B5EF4-FFF2-40B4-BE49-F238E27FC236}">
                <a16:creationId xmlns:a16="http://schemas.microsoft.com/office/drawing/2014/main" id="{BB16B320-E950-4A89-8205-2F7C59BFB277}"/>
              </a:ext>
            </a:extLst>
          </p:cNvPr>
          <p:cNvSpPr/>
          <p:nvPr/>
        </p:nvSpPr>
        <p:spPr>
          <a:xfrm>
            <a:off x="4908878" y="2561134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29" name="Rectangle 52">
            <a:extLst>
              <a:ext uri="{FF2B5EF4-FFF2-40B4-BE49-F238E27FC236}">
                <a16:creationId xmlns:a16="http://schemas.microsoft.com/office/drawing/2014/main" id="{AF675CFE-47D3-4EDF-8E59-E603205561A8}"/>
              </a:ext>
            </a:extLst>
          </p:cNvPr>
          <p:cNvSpPr/>
          <p:nvPr/>
        </p:nvSpPr>
        <p:spPr>
          <a:xfrm>
            <a:off x="4908878" y="2915378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0" name="Rectangle 52">
            <a:extLst>
              <a:ext uri="{FF2B5EF4-FFF2-40B4-BE49-F238E27FC236}">
                <a16:creationId xmlns:a16="http://schemas.microsoft.com/office/drawing/2014/main" id="{F3150575-9D51-4F79-B3DA-751D8B084E95}"/>
              </a:ext>
            </a:extLst>
          </p:cNvPr>
          <p:cNvSpPr/>
          <p:nvPr/>
        </p:nvSpPr>
        <p:spPr>
          <a:xfrm>
            <a:off x="4912640" y="3262888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1" name="Rectangle 52">
            <a:extLst>
              <a:ext uri="{FF2B5EF4-FFF2-40B4-BE49-F238E27FC236}">
                <a16:creationId xmlns:a16="http://schemas.microsoft.com/office/drawing/2014/main" id="{DFB89D98-5C3D-464C-9314-9A50A706D3B3}"/>
              </a:ext>
            </a:extLst>
          </p:cNvPr>
          <p:cNvSpPr/>
          <p:nvPr/>
        </p:nvSpPr>
        <p:spPr>
          <a:xfrm>
            <a:off x="4908878" y="3618186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2" name="Rectangle 52">
            <a:extLst>
              <a:ext uri="{FF2B5EF4-FFF2-40B4-BE49-F238E27FC236}">
                <a16:creationId xmlns:a16="http://schemas.microsoft.com/office/drawing/2014/main" id="{6D2F451F-F276-4890-A78B-9C33B9C51A2C}"/>
              </a:ext>
            </a:extLst>
          </p:cNvPr>
          <p:cNvSpPr/>
          <p:nvPr/>
        </p:nvSpPr>
        <p:spPr>
          <a:xfrm>
            <a:off x="5494688" y="2561134"/>
            <a:ext cx="379233" cy="114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52">
            <a:extLst>
              <a:ext uri="{FF2B5EF4-FFF2-40B4-BE49-F238E27FC236}">
                <a16:creationId xmlns:a16="http://schemas.microsoft.com/office/drawing/2014/main" id="{8D23360E-805A-4894-9ABA-9DBA0A519455}"/>
              </a:ext>
            </a:extLst>
          </p:cNvPr>
          <p:cNvSpPr/>
          <p:nvPr/>
        </p:nvSpPr>
        <p:spPr>
          <a:xfrm>
            <a:off x="4912640" y="6183000"/>
            <a:ext cx="379233" cy="355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4" name="Rectangle 52">
            <a:extLst>
              <a:ext uri="{FF2B5EF4-FFF2-40B4-BE49-F238E27FC236}">
                <a16:creationId xmlns:a16="http://schemas.microsoft.com/office/drawing/2014/main" id="{D0A2247C-5D16-4DE5-A665-D1973A845772}"/>
              </a:ext>
            </a:extLst>
          </p:cNvPr>
          <p:cNvSpPr/>
          <p:nvPr/>
        </p:nvSpPr>
        <p:spPr>
          <a:xfrm>
            <a:off x="5494688" y="4339554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5" name="Rectangle 52">
            <a:extLst>
              <a:ext uri="{FF2B5EF4-FFF2-40B4-BE49-F238E27FC236}">
                <a16:creationId xmlns:a16="http://schemas.microsoft.com/office/drawing/2014/main" id="{1EB187C3-BA1F-43DF-8BD0-EDE6D04650CA}"/>
              </a:ext>
            </a:extLst>
          </p:cNvPr>
          <p:cNvSpPr/>
          <p:nvPr/>
        </p:nvSpPr>
        <p:spPr>
          <a:xfrm>
            <a:off x="5498450" y="4687064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7" name="Rectangle 52">
            <a:extLst>
              <a:ext uri="{FF2B5EF4-FFF2-40B4-BE49-F238E27FC236}">
                <a16:creationId xmlns:a16="http://schemas.microsoft.com/office/drawing/2014/main" id="{5CC20B1C-CD60-48D3-B9C3-F45F5C8CA797}"/>
              </a:ext>
            </a:extLst>
          </p:cNvPr>
          <p:cNvSpPr/>
          <p:nvPr/>
        </p:nvSpPr>
        <p:spPr>
          <a:xfrm>
            <a:off x="6081159" y="3703222"/>
            <a:ext cx="379233" cy="114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52">
            <a:extLst>
              <a:ext uri="{FF2B5EF4-FFF2-40B4-BE49-F238E27FC236}">
                <a16:creationId xmlns:a16="http://schemas.microsoft.com/office/drawing/2014/main" id="{751353A4-719D-4144-A195-F6842EB4F51D}"/>
              </a:ext>
            </a:extLst>
          </p:cNvPr>
          <p:cNvSpPr/>
          <p:nvPr/>
        </p:nvSpPr>
        <p:spPr>
          <a:xfrm>
            <a:off x="6081159" y="5127398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9" name="Rectangle 52">
            <a:extLst>
              <a:ext uri="{FF2B5EF4-FFF2-40B4-BE49-F238E27FC236}">
                <a16:creationId xmlns:a16="http://schemas.microsoft.com/office/drawing/2014/main" id="{F0099346-CD81-4AF2-87D8-9785CFB938A2}"/>
              </a:ext>
            </a:extLst>
          </p:cNvPr>
          <p:cNvSpPr/>
          <p:nvPr/>
        </p:nvSpPr>
        <p:spPr>
          <a:xfrm>
            <a:off x="6081159" y="5481642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40" name="Rectangle 52">
            <a:extLst>
              <a:ext uri="{FF2B5EF4-FFF2-40B4-BE49-F238E27FC236}">
                <a16:creationId xmlns:a16="http://schemas.microsoft.com/office/drawing/2014/main" id="{22DE1EE7-C110-4D94-8B83-8AF5A9F94605}"/>
              </a:ext>
            </a:extLst>
          </p:cNvPr>
          <p:cNvSpPr/>
          <p:nvPr/>
        </p:nvSpPr>
        <p:spPr>
          <a:xfrm>
            <a:off x="6084921" y="5829152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42" name="Rectangle 52">
            <a:extLst>
              <a:ext uri="{FF2B5EF4-FFF2-40B4-BE49-F238E27FC236}">
                <a16:creationId xmlns:a16="http://schemas.microsoft.com/office/drawing/2014/main" id="{DD2ABDA1-524E-425F-8299-66805B80C6A8}"/>
              </a:ext>
            </a:extLst>
          </p:cNvPr>
          <p:cNvSpPr/>
          <p:nvPr/>
        </p:nvSpPr>
        <p:spPr>
          <a:xfrm>
            <a:off x="4922204" y="4796288"/>
            <a:ext cx="379233" cy="114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52">
            <a:extLst>
              <a:ext uri="{FF2B5EF4-FFF2-40B4-BE49-F238E27FC236}">
                <a16:creationId xmlns:a16="http://schemas.microsoft.com/office/drawing/2014/main" id="{5218B401-039F-4F7D-B0E6-88FC3E8DFFCA}"/>
              </a:ext>
            </a:extLst>
          </p:cNvPr>
          <p:cNvSpPr/>
          <p:nvPr/>
        </p:nvSpPr>
        <p:spPr>
          <a:xfrm>
            <a:off x="4922204" y="6542211"/>
            <a:ext cx="379233" cy="355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44" name="Rectangle 52">
            <a:extLst>
              <a:ext uri="{FF2B5EF4-FFF2-40B4-BE49-F238E27FC236}">
                <a16:creationId xmlns:a16="http://schemas.microsoft.com/office/drawing/2014/main" id="{46C7F7A5-0AC0-48FD-ABA6-6DB14A142C9B}"/>
              </a:ext>
            </a:extLst>
          </p:cNvPr>
          <p:cNvSpPr/>
          <p:nvPr/>
        </p:nvSpPr>
        <p:spPr>
          <a:xfrm>
            <a:off x="5494688" y="3973008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45" name="Rectangle 52">
            <a:extLst>
              <a:ext uri="{FF2B5EF4-FFF2-40B4-BE49-F238E27FC236}">
                <a16:creationId xmlns:a16="http://schemas.microsoft.com/office/drawing/2014/main" id="{EF5B9373-40D3-43DB-8D8D-AE99BB34D35D}"/>
              </a:ext>
            </a:extLst>
          </p:cNvPr>
          <p:cNvSpPr/>
          <p:nvPr/>
        </p:nvSpPr>
        <p:spPr>
          <a:xfrm>
            <a:off x="7114732" y="559004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52">
            <a:extLst>
              <a:ext uri="{FF2B5EF4-FFF2-40B4-BE49-F238E27FC236}">
                <a16:creationId xmlns:a16="http://schemas.microsoft.com/office/drawing/2014/main" id="{486BC81E-7C8A-4D30-BAED-3DF8C813A610}"/>
              </a:ext>
            </a:extLst>
          </p:cNvPr>
          <p:cNvSpPr/>
          <p:nvPr/>
        </p:nvSpPr>
        <p:spPr>
          <a:xfrm>
            <a:off x="7693177" y="559004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52">
            <a:extLst>
              <a:ext uri="{FF2B5EF4-FFF2-40B4-BE49-F238E27FC236}">
                <a16:creationId xmlns:a16="http://schemas.microsoft.com/office/drawing/2014/main" id="{7387992E-2138-419D-8858-5D2762AE197E}"/>
              </a:ext>
            </a:extLst>
          </p:cNvPr>
          <p:cNvSpPr/>
          <p:nvPr/>
        </p:nvSpPr>
        <p:spPr>
          <a:xfrm>
            <a:off x="8271622" y="555995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4" name="Rectangle 52">
            <a:extLst>
              <a:ext uri="{FF2B5EF4-FFF2-40B4-BE49-F238E27FC236}">
                <a16:creationId xmlns:a16="http://schemas.microsoft.com/office/drawing/2014/main" id="{204D81C6-7D45-4D7E-8202-F2C61E6C6259}"/>
              </a:ext>
            </a:extLst>
          </p:cNvPr>
          <p:cNvSpPr/>
          <p:nvPr/>
        </p:nvSpPr>
        <p:spPr>
          <a:xfrm>
            <a:off x="7120583" y="1304717"/>
            <a:ext cx="379233" cy="35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52">
            <a:extLst>
              <a:ext uri="{FF2B5EF4-FFF2-40B4-BE49-F238E27FC236}">
                <a16:creationId xmlns:a16="http://schemas.microsoft.com/office/drawing/2014/main" id="{DDE22242-129D-4878-9841-239ACA291696}"/>
              </a:ext>
            </a:extLst>
          </p:cNvPr>
          <p:cNvSpPr/>
          <p:nvPr/>
        </p:nvSpPr>
        <p:spPr>
          <a:xfrm>
            <a:off x="7120583" y="1654000"/>
            <a:ext cx="379233" cy="1261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66" name="Rectangle 52">
            <a:extLst>
              <a:ext uri="{FF2B5EF4-FFF2-40B4-BE49-F238E27FC236}">
                <a16:creationId xmlns:a16="http://schemas.microsoft.com/office/drawing/2014/main" id="{6291908A-96C9-4270-97B8-DC1DC202D8C9}"/>
              </a:ext>
            </a:extLst>
          </p:cNvPr>
          <p:cNvSpPr/>
          <p:nvPr/>
        </p:nvSpPr>
        <p:spPr>
          <a:xfrm>
            <a:off x="7693177" y="1654000"/>
            <a:ext cx="379233" cy="35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52">
            <a:extLst>
              <a:ext uri="{FF2B5EF4-FFF2-40B4-BE49-F238E27FC236}">
                <a16:creationId xmlns:a16="http://schemas.microsoft.com/office/drawing/2014/main" id="{CEAB4971-AC9B-46FA-8103-580AC9228A63}"/>
              </a:ext>
            </a:extLst>
          </p:cNvPr>
          <p:cNvSpPr/>
          <p:nvPr/>
        </p:nvSpPr>
        <p:spPr>
          <a:xfrm>
            <a:off x="7696102" y="2930083"/>
            <a:ext cx="379233" cy="1057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68" name="Rectangle 52">
            <a:extLst>
              <a:ext uri="{FF2B5EF4-FFF2-40B4-BE49-F238E27FC236}">
                <a16:creationId xmlns:a16="http://schemas.microsoft.com/office/drawing/2014/main" id="{94966CCB-FB64-4C62-A686-FF44BB3EA76F}"/>
              </a:ext>
            </a:extLst>
          </p:cNvPr>
          <p:cNvSpPr/>
          <p:nvPr/>
        </p:nvSpPr>
        <p:spPr>
          <a:xfrm>
            <a:off x="8277858" y="2016190"/>
            <a:ext cx="379233" cy="35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52">
            <a:extLst>
              <a:ext uri="{FF2B5EF4-FFF2-40B4-BE49-F238E27FC236}">
                <a16:creationId xmlns:a16="http://schemas.microsoft.com/office/drawing/2014/main" id="{EABE93DB-542E-45C7-805B-CE0008B6E48C}"/>
              </a:ext>
            </a:extLst>
          </p:cNvPr>
          <p:cNvSpPr/>
          <p:nvPr/>
        </p:nvSpPr>
        <p:spPr>
          <a:xfrm>
            <a:off x="7693176" y="2365897"/>
            <a:ext cx="379233" cy="355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52">
            <a:extLst>
              <a:ext uri="{FF2B5EF4-FFF2-40B4-BE49-F238E27FC236}">
                <a16:creationId xmlns:a16="http://schemas.microsoft.com/office/drawing/2014/main" id="{D4287CAE-C0DA-4FC2-B2F4-F3E038877FF8}"/>
              </a:ext>
            </a:extLst>
          </p:cNvPr>
          <p:cNvSpPr/>
          <p:nvPr/>
        </p:nvSpPr>
        <p:spPr>
          <a:xfrm>
            <a:off x="8271622" y="2721884"/>
            <a:ext cx="379233" cy="355987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58">
            <a:extLst>
              <a:ext uri="{FF2B5EF4-FFF2-40B4-BE49-F238E27FC236}">
                <a16:creationId xmlns:a16="http://schemas.microsoft.com/office/drawing/2014/main" id="{573D2357-5F8A-42F9-B856-C5EECA0FE9E2}"/>
              </a:ext>
            </a:extLst>
          </p:cNvPr>
          <p:cNvSpPr/>
          <p:nvPr/>
        </p:nvSpPr>
        <p:spPr>
          <a:xfrm>
            <a:off x="9909227" y="1130748"/>
            <a:ext cx="2014386" cy="1261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表示中バッファ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表示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Ready</a:t>
            </a: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バッファ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書き込み中バッファ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52">
            <a:extLst>
              <a:ext uri="{FF2B5EF4-FFF2-40B4-BE49-F238E27FC236}">
                <a16:creationId xmlns:a16="http://schemas.microsoft.com/office/drawing/2014/main" id="{1CD02128-B570-4710-80F5-52893098910A}"/>
              </a:ext>
            </a:extLst>
          </p:cNvPr>
          <p:cNvSpPr/>
          <p:nvPr/>
        </p:nvSpPr>
        <p:spPr>
          <a:xfrm>
            <a:off x="8277858" y="3436689"/>
            <a:ext cx="379233" cy="355987"/>
          </a:xfrm>
          <a:prstGeom prst="rect">
            <a:avLst/>
          </a:prstGeom>
          <a:solidFill>
            <a:srgbClr val="D8F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52">
            <a:extLst>
              <a:ext uri="{FF2B5EF4-FFF2-40B4-BE49-F238E27FC236}">
                <a16:creationId xmlns:a16="http://schemas.microsoft.com/office/drawing/2014/main" id="{38C715D1-6740-4549-A7CD-6ECABB67771F}"/>
              </a:ext>
            </a:extLst>
          </p:cNvPr>
          <p:cNvSpPr/>
          <p:nvPr/>
        </p:nvSpPr>
        <p:spPr>
          <a:xfrm>
            <a:off x="7120759" y="3067022"/>
            <a:ext cx="379233" cy="355987"/>
          </a:xfrm>
          <a:prstGeom prst="rect">
            <a:avLst/>
          </a:prstGeom>
          <a:solidFill>
            <a:srgbClr val="DCF0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44EF5C34-90E8-4673-B1CA-06010110C395}"/>
              </a:ext>
            </a:extLst>
          </p:cNvPr>
          <p:cNvSpPr/>
          <p:nvPr/>
        </p:nvSpPr>
        <p:spPr>
          <a:xfrm>
            <a:off x="7120758" y="3790844"/>
            <a:ext cx="379233" cy="355987"/>
          </a:xfrm>
          <a:prstGeom prst="rect">
            <a:avLst/>
          </a:prstGeom>
          <a:solidFill>
            <a:srgbClr val="F1F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52">
            <a:extLst>
              <a:ext uri="{FF2B5EF4-FFF2-40B4-BE49-F238E27FC236}">
                <a16:creationId xmlns:a16="http://schemas.microsoft.com/office/drawing/2014/main" id="{BA375104-0558-4632-849D-ADC8DE90DF52}"/>
              </a:ext>
            </a:extLst>
          </p:cNvPr>
          <p:cNvSpPr/>
          <p:nvPr/>
        </p:nvSpPr>
        <p:spPr>
          <a:xfrm>
            <a:off x="8268724" y="3985999"/>
            <a:ext cx="379233" cy="1057052"/>
          </a:xfrm>
          <a:prstGeom prst="rect">
            <a:avLst/>
          </a:prstGeom>
          <a:solidFill>
            <a:srgbClr val="D8F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77" name="Rectangle 58">
            <a:extLst>
              <a:ext uri="{FF2B5EF4-FFF2-40B4-BE49-F238E27FC236}">
                <a16:creationId xmlns:a16="http://schemas.microsoft.com/office/drawing/2014/main" id="{82D9DCF3-B3D4-4A38-BB20-1B7A226CD1CD}"/>
              </a:ext>
            </a:extLst>
          </p:cNvPr>
          <p:cNvSpPr/>
          <p:nvPr/>
        </p:nvSpPr>
        <p:spPr>
          <a:xfrm>
            <a:off x="7257202" y="6104475"/>
            <a:ext cx="2014386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独立動作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遅延なし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5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>
            <a:extLst>
              <a:ext uri="{FF2B5EF4-FFF2-40B4-BE49-F238E27FC236}">
                <a16:creationId xmlns:a16="http://schemas.microsoft.com/office/drawing/2014/main" id="{067FA125-B759-40C1-81E7-2B72ABA9BB01}"/>
              </a:ext>
            </a:extLst>
          </p:cNvPr>
          <p:cNvSpPr/>
          <p:nvPr/>
        </p:nvSpPr>
        <p:spPr>
          <a:xfrm>
            <a:off x="862463" y="689454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camera,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UI engine)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A62C02CA-6DCA-4138-B6A4-AC435E07766F}"/>
              </a:ext>
            </a:extLst>
          </p:cNvPr>
          <p:cNvSpPr/>
          <p:nvPr/>
        </p:nvSpPr>
        <p:spPr>
          <a:xfrm>
            <a:off x="3291179" y="689454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display)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6AD7115-9FDA-4C2F-9D9E-C67D07A1409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381680" y="1262438"/>
            <a:ext cx="1217057" cy="6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2">
            <a:extLst>
              <a:ext uri="{FF2B5EF4-FFF2-40B4-BE49-F238E27FC236}">
                <a16:creationId xmlns:a16="http://schemas.microsoft.com/office/drawing/2014/main" id="{C4C9FA95-5410-4AAD-AC49-95E0F2761218}"/>
              </a:ext>
            </a:extLst>
          </p:cNvPr>
          <p:cNvSpPr/>
          <p:nvPr/>
        </p:nvSpPr>
        <p:spPr>
          <a:xfrm>
            <a:off x="2598737" y="167923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B5E630A6-BF90-43F7-A542-47977BF4DEA3}"/>
              </a:ext>
            </a:extLst>
          </p:cNvPr>
          <p:cNvSpPr/>
          <p:nvPr/>
        </p:nvSpPr>
        <p:spPr>
          <a:xfrm>
            <a:off x="2598736" y="368305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B4A52DF-1C0D-47A8-9174-D81A49D764A3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flipH="1">
            <a:off x="2977970" y="1262437"/>
            <a:ext cx="989359" cy="63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850B465-1981-46CE-A71A-46A6D1E23F63}"/>
              </a:ext>
            </a:extLst>
          </p:cNvPr>
          <p:cNvSpPr/>
          <p:nvPr/>
        </p:nvSpPr>
        <p:spPr>
          <a:xfrm>
            <a:off x="4721470" y="861646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E2DDA06F-DCB9-4FEB-AF39-C3B3024379AF}"/>
              </a:ext>
            </a:extLst>
          </p:cNvPr>
          <p:cNvSpPr/>
          <p:nvPr/>
        </p:nvSpPr>
        <p:spPr>
          <a:xfrm>
            <a:off x="4956688" y="712176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Device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8B6A0F04-F6B7-48C0-9DD3-794D6BC9BB59}"/>
              </a:ext>
            </a:extLst>
          </p:cNvPr>
          <p:cNvSpPr/>
          <p:nvPr/>
        </p:nvSpPr>
        <p:spPr>
          <a:xfrm>
            <a:off x="862463" y="2514368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camera,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UI engine)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52">
            <a:extLst>
              <a:ext uri="{FF2B5EF4-FFF2-40B4-BE49-F238E27FC236}">
                <a16:creationId xmlns:a16="http://schemas.microsoft.com/office/drawing/2014/main" id="{A53C405C-7AC9-463B-8410-DBAFF666DA68}"/>
              </a:ext>
            </a:extLst>
          </p:cNvPr>
          <p:cNvSpPr/>
          <p:nvPr/>
        </p:nvSpPr>
        <p:spPr>
          <a:xfrm>
            <a:off x="3291179" y="2514368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display)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C89F8CB-42EB-4148-8245-F8B2D238CBA4}"/>
              </a:ext>
            </a:extLst>
          </p:cNvPr>
          <p:cNvCxnSpPr>
            <a:cxnSpLocks/>
            <a:stCxn id="33" idx="2"/>
            <a:endCxn id="22" idx="1"/>
          </p:cNvCxnSpPr>
          <p:nvPr/>
        </p:nvCxnSpPr>
        <p:spPr>
          <a:xfrm>
            <a:off x="1538613" y="3087351"/>
            <a:ext cx="1060123" cy="8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2">
            <a:extLst>
              <a:ext uri="{FF2B5EF4-FFF2-40B4-BE49-F238E27FC236}">
                <a16:creationId xmlns:a16="http://schemas.microsoft.com/office/drawing/2014/main" id="{185B41F9-C82B-4DD0-9D14-60694C4DB71D}"/>
              </a:ext>
            </a:extLst>
          </p:cNvPr>
          <p:cNvSpPr/>
          <p:nvPr/>
        </p:nvSpPr>
        <p:spPr>
          <a:xfrm>
            <a:off x="2598737" y="3110073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97778F9-DA73-42B4-8323-EDE7A7EE488F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2977970" y="3087351"/>
            <a:ext cx="989359" cy="24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2EECC4B0-3DE3-45B5-A62C-D15D6C177487}"/>
              </a:ext>
            </a:extLst>
          </p:cNvPr>
          <p:cNvSpPr/>
          <p:nvPr/>
        </p:nvSpPr>
        <p:spPr>
          <a:xfrm>
            <a:off x="4721470" y="2686560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52">
            <a:extLst>
              <a:ext uri="{FF2B5EF4-FFF2-40B4-BE49-F238E27FC236}">
                <a16:creationId xmlns:a16="http://schemas.microsoft.com/office/drawing/2014/main" id="{CFB36D49-9DCA-4497-93C4-595E87185257}"/>
              </a:ext>
            </a:extLst>
          </p:cNvPr>
          <p:cNvSpPr/>
          <p:nvPr/>
        </p:nvSpPr>
        <p:spPr>
          <a:xfrm>
            <a:off x="4956688" y="2537090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Device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617E91A2-7FA5-4DA2-A3E8-C7571C6A7C0C}"/>
              </a:ext>
            </a:extLst>
          </p:cNvPr>
          <p:cNvSpPr/>
          <p:nvPr/>
        </p:nvSpPr>
        <p:spPr>
          <a:xfrm>
            <a:off x="2598736" y="5400381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9FA098C0-6EC4-4DFA-A88D-645ECCEC3543}"/>
              </a:ext>
            </a:extLst>
          </p:cNvPr>
          <p:cNvSpPr/>
          <p:nvPr/>
        </p:nvSpPr>
        <p:spPr>
          <a:xfrm>
            <a:off x="862463" y="4231693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camera,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UI engine)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6C14E2E2-8813-480C-B5E2-CD9903B36AA7}"/>
              </a:ext>
            </a:extLst>
          </p:cNvPr>
          <p:cNvSpPr/>
          <p:nvPr/>
        </p:nvSpPr>
        <p:spPr>
          <a:xfrm>
            <a:off x="3291179" y="4231693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display)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6C4600E-EC0F-4097-BC26-14B8FA290594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>
            <a:off x="1538613" y="4804676"/>
            <a:ext cx="1060123" cy="8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2">
            <a:extLst>
              <a:ext uri="{FF2B5EF4-FFF2-40B4-BE49-F238E27FC236}">
                <a16:creationId xmlns:a16="http://schemas.microsoft.com/office/drawing/2014/main" id="{2AFD3719-A397-4C97-8F9B-A3A763CD2DD8}"/>
              </a:ext>
            </a:extLst>
          </p:cNvPr>
          <p:cNvSpPr/>
          <p:nvPr/>
        </p:nvSpPr>
        <p:spPr>
          <a:xfrm>
            <a:off x="2598737" y="4827398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607177B-6E89-445C-AF0C-FF51F23B534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2977970" y="4804676"/>
            <a:ext cx="989359" cy="24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右 65">
            <a:extLst>
              <a:ext uri="{FF2B5EF4-FFF2-40B4-BE49-F238E27FC236}">
                <a16:creationId xmlns:a16="http://schemas.microsoft.com/office/drawing/2014/main" id="{B8E74615-21C7-44B5-AAAE-8C9191064DB8}"/>
              </a:ext>
            </a:extLst>
          </p:cNvPr>
          <p:cNvSpPr/>
          <p:nvPr/>
        </p:nvSpPr>
        <p:spPr>
          <a:xfrm>
            <a:off x="4721470" y="4403885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740073A4-6108-42D6-83D7-5181E7FD3AE8}"/>
              </a:ext>
            </a:extLst>
          </p:cNvPr>
          <p:cNvSpPr/>
          <p:nvPr/>
        </p:nvSpPr>
        <p:spPr>
          <a:xfrm>
            <a:off x="4956688" y="4254415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Device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2F937DAB-0077-4DBF-9E8C-CCC5A8ED6040}"/>
              </a:ext>
            </a:extLst>
          </p:cNvPr>
          <p:cNvSpPr/>
          <p:nvPr/>
        </p:nvSpPr>
        <p:spPr>
          <a:xfrm>
            <a:off x="2598736" y="598965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F5CDA7E-7D35-4105-B8FD-0C15B9074FE1}"/>
              </a:ext>
            </a:extLst>
          </p:cNvPr>
          <p:cNvCxnSpPr>
            <a:cxnSpLocks/>
            <a:stCxn id="51" idx="0"/>
            <a:endCxn id="70" idx="3"/>
          </p:cNvCxnSpPr>
          <p:nvPr/>
        </p:nvCxnSpPr>
        <p:spPr>
          <a:xfrm flipH="1" flipV="1">
            <a:off x="6646909" y="3384406"/>
            <a:ext cx="1152727" cy="248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2">
            <a:extLst>
              <a:ext uri="{FF2B5EF4-FFF2-40B4-BE49-F238E27FC236}">
                <a16:creationId xmlns:a16="http://schemas.microsoft.com/office/drawing/2014/main" id="{617E91A2-7FA5-4DA2-A3E8-C7571C6A7C0C}"/>
              </a:ext>
            </a:extLst>
          </p:cNvPr>
          <p:cNvSpPr/>
          <p:nvPr/>
        </p:nvSpPr>
        <p:spPr>
          <a:xfrm>
            <a:off x="2598736" y="2723353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6C4600E-EC0F-4097-BC26-14B8FA290594}"/>
              </a:ext>
            </a:extLst>
          </p:cNvPr>
          <p:cNvCxnSpPr>
            <a:cxnSpLocks/>
            <a:stCxn id="27" idx="3"/>
            <a:endCxn id="60" idx="1"/>
          </p:cNvCxnSpPr>
          <p:nvPr/>
        </p:nvCxnSpPr>
        <p:spPr>
          <a:xfrm>
            <a:off x="1971510" y="949127"/>
            <a:ext cx="627226" cy="199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2">
            <a:extLst>
              <a:ext uri="{FF2B5EF4-FFF2-40B4-BE49-F238E27FC236}">
                <a16:creationId xmlns:a16="http://schemas.microsoft.com/office/drawing/2014/main" id="{2AFD3719-A397-4C97-8F9B-A3A763CD2DD8}"/>
              </a:ext>
            </a:extLst>
          </p:cNvPr>
          <p:cNvSpPr/>
          <p:nvPr/>
        </p:nvSpPr>
        <p:spPr>
          <a:xfrm>
            <a:off x="2598737" y="2150370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607177B-6E89-445C-AF0C-FF51F23B5344}"/>
              </a:ext>
            </a:extLst>
          </p:cNvPr>
          <p:cNvCxnSpPr>
            <a:cxnSpLocks/>
            <a:stCxn id="28" idx="1"/>
            <a:endCxn id="64" idx="3"/>
          </p:cNvCxnSpPr>
          <p:nvPr/>
        </p:nvCxnSpPr>
        <p:spPr>
          <a:xfrm flipH="1">
            <a:off x="2977970" y="949127"/>
            <a:ext cx="456818" cy="141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右 65">
            <a:extLst>
              <a:ext uri="{FF2B5EF4-FFF2-40B4-BE49-F238E27FC236}">
                <a16:creationId xmlns:a16="http://schemas.microsoft.com/office/drawing/2014/main" id="{B8E74615-21C7-44B5-AAAE-8C9191064DB8}"/>
              </a:ext>
            </a:extLst>
          </p:cNvPr>
          <p:cNvSpPr/>
          <p:nvPr/>
        </p:nvSpPr>
        <p:spPr>
          <a:xfrm>
            <a:off x="4879732" y="878171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740073A4-6108-42D6-83D7-5181E7FD3AE8}"/>
              </a:ext>
            </a:extLst>
          </p:cNvPr>
          <p:cNvSpPr/>
          <p:nvPr/>
        </p:nvSpPr>
        <p:spPr>
          <a:xfrm>
            <a:off x="5114950" y="728701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Device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2F937DAB-0077-4DBF-9E8C-CCC5A8ED6040}"/>
              </a:ext>
            </a:extLst>
          </p:cNvPr>
          <p:cNvSpPr/>
          <p:nvPr/>
        </p:nvSpPr>
        <p:spPr>
          <a:xfrm>
            <a:off x="2598736" y="3312628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6B2C462B-9D4F-47DA-996A-CDF0F47FC0A1}"/>
              </a:ext>
            </a:extLst>
          </p:cNvPr>
          <p:cNvSpPr/>
          <p:nvPr/>
        </p:nvSpPr>
        <p:spPr>
          <a:xfrm>
            <a:off x="619210" y="662635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camera,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UI engine)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EDF5D7A9-B7CD-45B6-ABE0-9423D0A803B3}"/>
              </a:ext>
            </a:extLst>
          </p:cNvPr>
          <p:cNvSpPr/>
          <p:nvPr/>
        </p:nvSpPr>
        <p:spPr>
          <a:xfrm>
            <a:off x="3434788" y="662635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display)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52">
            <a:extLst>
              <a:ext uri="{FF2B5EF4-FFF2-40B4-BE49-F238E27FC236}">
                <a16:creationId xmlns:a16="http://schemas.microsoft.com/office/drawing/2014/main" id="{94E1CE7F-88F9-4C72-9A2B-A56B74CA8B65}"/>
              </a:ext>
            </a:extLst>
          </p:cNvPr>
          <p:cNvSpPr/>
          <p:nvPr/>
        </p:nvSpPr>
        <p:spPr>
          <a:xfrm>
            <a:off x="3434788" y="1485036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jpeg)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78C3D22-DF1E-47D4-895C-AA750AEA03D2}"/>
              </a:ext>
            </a:extLst>
          </p:cNvPr>
          <p:cNvCxnSpPr>
            <a:cxnSpLocks/>
            <a:stCxn id="29" idx="1"/>
            <a:endCxn id="64" idx="3"/>
          </p:cNvCxnSpPr>
          <p:nvPr/>
        </p:nvCxnSpPr>
        <p:spPr>
          <a:xfrm flipH="1">
            <a:off x="2977970" y="1771528"/>
            <a:ext cx="456818" cy="5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矢印: 右 43">
            <a:extLst>
              <a:ext uri="{FF2B5EF4-FFF2-40B4-BE49-F238E27FC236}">
                <a16:creationId xmlns:a16="http://schemas.microsoft.com/office/drawing/2014/main" id="{D234EBFF-357B-4D3E-A39F-2A75F9AAECC1}"/>
              </a:ext>
            </a:extLst>
          </p:cNvPr>
          <p:cNvSpPr/>
          <p:nvPr/>
        </p:nvSpPr>
        <p:spPr>
          <a:xfrm>
            <a:off x="4879732" y="1678891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52">
            <a:extLst>
              <a:ext uri="{FF2B5EF4-FFF2-40B4-BE49-F238E27FC236}">
                <a16:creationId xmlns:a16="http://schemas.microsoft.com/office/drawing/2014/main" id="{60005E8B-14A3-4DC2-9762-83AA2347AB9A}"/>
              </a:ext>
            </a:extLst>
          </p:cNvPr>
          <p:cNvSpPr/>
          <p:nvPr/>
        </p:nvSpPr>
        <p:spPr>
          <a:xfrm>
            <a:off x="5114950" y="1529421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08A0889A-9F2E-46E0-9D38-2A452523F097}"/>
              </a:ext>
            </a:extLst>
          </p:cNvPr>
          <p:cNvSpPr/>
          <p:nvPr/>
        </p:nvSpPr>
        <p:spPr>
          <a:xfrm>
            <a:off x="7944074" y="1148297"/>
            <a:ext cx="358001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1400" dirty="0">
                <a:solidFill>
                  <a:prstClr val="black"/>
                </a:solidFill>
              </a:rPr>
              <a:t>「トリプル」バッファとして固定管理</a:t>
            </a: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ja-JP" altLang="en-US" sz="1400" dirty="0">
                <a:solidFill>
                  <a:prstClr val="black"/>
                </a:solidFill>
              </a:rPr>
              <a:t>→</a:t>
            </a: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ja-JP" altLang="en-US" sz="1400" dirty="0">
                <a:solidFill>
                  <a:prstClr val="black"/>
                </a:solidFill>
              </a:rPr>
              <a:t>データフローとして管理</a:t>
            </a: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altLang="ja-JP" sz="1400" dirty="0" err="1">
                <a:solidFill>
                  <a:prstClr val="black"/>
                </a:solidFill>
              </a:rPr>
              <a:t>BufferMgr</a:t>
            </a:r>
            <a:r>
              <a:rPr kumimoji="0" lang="ja-JP" altLang="en-US" sz="1400" dirty="0">
                <a:solidFill>
                  <a:prstClr val="black"/>
                </a:solidFill>
              </a:rPr>
              <a:t>が持つバッファの個数を変えるだけ</a:t>
            </a:r>
            <a:endParaRPr kumimoji="0" lang="en-CA" altLang="ja-JP" sz="1400" dirty="0">
              <a:solidFill>
                <a:prstClr val="black"/>
              </a:solidFill>
            </a:endParaRPr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id="{4F34640B-0CA6-49E7-9010-2D51A1954964}"/>
              </a:ext>
            </a:extLst>
          </p:cNvPr>
          <p:cNvSpPr/>
          <p:nvPr/>
        </p:nvSpPr>
        <p:spPr>
          <a:xfrm>
            <a:off x="4130272" y="4972737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camera,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UI engine)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438BC929-4897-4A3A-A224-E72FE0D4492A}"/>
              </a:ext>
            </a:extLst>
          </p:cNvPr>
          <p:cNvSpPr/>
          <p:nvPr/>
        </p:nvSpPr>
        <p:spPr>
          <a:xfrm>
            <a:off x="8568430" y="4442535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01BF8725-D568-4BBF-B717-955B21940738}"/>
              </a:ext>
            </a:extLst>
          </p:cNvPr>
          <p:cNvSpPr/>
          <p:nvPr/>
        </p:nvSpPr>
        <p:spPr>
          <a:xfrm>
            <a:off x="8803648" y="4293065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Device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8C2553F7-C67E-44B2-9471-46FE2F8B73B5}"/>
              </a:ext>
            </a:extLst>
          </p:cNvPr>
          <p:cNvSpPr/>
          <p:nvPr/>
        </p:nvSpPr>
        <p:spPr>
          <a:xfrm>
            <a:off x="7123486" y="4226999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display)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2">
            <a:extLst>
              <a:ext uri="{FF2B5EF4-FFF2-40B4-BE49-F238E27FC236}">
                <a16:creationId xmlns:a16="http://schemas.microsoft.com/office/drawing/2014/main" id="{49A2B3DE-FBD9-4481-B9FA-CF3FBA2FC82D}"/>
              </a:ext>
            </a:extLst>
          </p:cNvPr>
          <p:cNvSpPr/>
          <p:nvPr/>
        </p:nvSpPr>
        <p:spPr>
          <a:xfrm>
            <a:off x="7123486" y="5864470"/>
            <a:ext cx="1352300" cy="572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(e.g. jpeg)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074F8036-6EDF-4636-BB3E-CAA56D7C6BA3}"/>
              </a:ext>
            </a:extLst>
          </p:cNvPr>
          <p:cNvSpPr/>
          <p:nvPr/>
        </p:nvSpPr>
        <p:spPr>
          <a:xfrm>
            <a:off x="8568430" y="6058325"/>
            <a:ext cx="235218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2A23A-C48B-409B-B256-92A83A5E3C90}"/>
              </a:ext>
            </a:extLst>
          </p:cNvPr>
          <p:cNvSpPr/>
          <p:nvPr/>
        </p:nvSpPr>
        <p:spPr>
          <a:xfrm>
            <a:off x="8896292" y="5888335"/>
            <a:ext cx="857524" cy="572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2F4E381-882B-4CAE-A013-7CB0EE66E15B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482572" y="4513491"/>
            <a:ext cx="1640914" cy="74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D2B97E4-A763-46C3-89F6-1D5940E12C53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5482572" y="5259229"/>
            <a:ext cx="1640914" cy="89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9">
            <a:extLst>
              <a:ext uri="{FF2B5EF4-FFF2-40B4-BE49-F238E27FC236}">
                <a16:creationId xmlns:a16="http://schemas.microsoft.com/office/drawing/2014/main" id="{80C2D3CD-C00D-4381-ABB1-D679BF9856A5}"/>
              </a:ext>
            </a:extLst>
          </p:cNvPr>
          <p:cNvSpPr/>
          <p:nvPr/>
        </p:nvSpPr>
        <p:spPr>
          <a:xfrm>
            <a:off x="5642897" y="4781109"/>
            <a:ext cx="172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5.1. Send </a:t>
            </a:r>
            <a:r>
              <a:rPr lang="en-US" altLang="ja-JP" sz="1400" dirty="0" err="1"/>
              <a:t>BufAddress</a:t>
            </a:r>
            <a:endParaRPr lang="en-US" altLang="ja-JP" sz="1400" dirty="0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F8B5E1BA-366D-4E9F-A3B9-4E6A66426B67}"/>
              </a:ext>
            </a:extLst>
          </p:cNvPr>
          <p:cNvSpPr/>
          <p:nvPr/>
        </p:nvSpPr>
        <p:spPr>
          <a:xfrm>
            <a:off x="5294609" y="3097914"/>
            <a:ext cx="1352300" cy="572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BufferMgr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F7E3B81-CDEF-4730-B189-DBB39097D5F9}"/>
              </a:ext>
            </a:extLst>
          </p:cNvPr>
          <p:cNvCxnSpPr>
            <a:cxnSpLocks/>
            <a:stCxn id="47" idx="0"/>
            <a:endCxn id="70" idx="1"/>
          </p:cNvCxnSpPr>
          <p:nvPr/>
        </p:nvCxnSpPr>
        <p:spPr>
          <a:xfrm flipV="1">
            <a:off x="4806422" y="3384406"/>
            <a:ext cx="488187" cy="158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9">
            <a:extLst>
              <a:ext uri="{FF2B5EF4-FFF2-40B4-BE49-F238E27FC236}">
                <a16:creationId xmlns:a16="http://schemas.microsoft.com/office/drawing/2014/main" id="{9D781E37-1F8C-49DF-B688-CB4E55DE4225}"/>
              </a:ext>
            </a:extLst>
          </p:cNvPr>
          <p:cNvSpPr/>
          <p:nvPr/>
        </p:nvSpPr>
        <p:spPr>
          <a:xfrm>
            <a:off x="4043141" y="3716906"/>
            <a:ext cx="1150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1. </a:t>
            </a:r>
            <a:r>
              <a:rPr lang="en-US" altLang="ja-JP" sz="1400" dirty="0" err="1"/>
              <a:t>getBuffer</a:t>
            </a:r>
            <a:r>
              <a:rPr lang="en-US" altLang="ja-JP" sz="1400" dirty="0"/>
              <a:t>()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8A383A1C-E625-4A08-A474-6B9E8D6145B9}"/>
              </a:ext>
            </a:extLst>
          </p:cNvPr>
          <p:cNvSpPr/>
          <p:nvPr/>
        </p:nvSpPr>
        <p:spPr>
          <a:xfrm flipV="1">
            <a:off x="3699449" y="5165468"/>
            <a:ext cx="430823" cy="414991"/>
          </a:xfrm>
          <a:custGeom>
            <a:avLst/>
            <a:gdLst>
              <a:gd name="connsiteX0" fmla="*/ 430823 w 430823"/>
              <a:gd name="connsiteY0" fmla="*/ 167274 h 500053"/>
              <a:gd name="connsiteX1" fmla="*/ 395653 w 430823"/>
              <a:gd name="connsiteY1" fmla="*/ 114520 h 500053"/>
              <a:gd name="connsiteX2" fmla="*/ 378069 w 430823"/>
              <a:gd name="connsiteY2" fmla="*/ 79351 h 500053"/>
              <a:gd name="connsiteX3" fmla="*/ 351692 w 430823"/>
              <a:gd name="connsiteY3" fmla="*/ 52974 h 500053"/>
              <a:gd name="connsiteX4" fmla="*/ 334107 w 430823"/>
              <a:gd name="connsiteY4" fmla="*/ 26597 h 500053"/>
              <a:gd name="connsiteX5" fmla="*/ 307730 w 430823"/>
              <a:gd name="connsiteY5" fmla="*/ 17804 h 500053"/>
              <a:gd name="connsiteX6" fmla="*/ 167053 w 430823"/>
              <a:gd name="connsiteY6" fmla="*/ 220 h 500053"/>
              <a:gd name="connsiteX7" fmla="*/ 43961 w 430823"/>
              <a:gd name="connsiteY7" fmla="*/ 26597 h 500053"/>
              <a:gd name="connsiteX8" fmla="*/ 17584 w 430823"/>
              <a:gd name="connsiteY8" fmla="*/ 105727 h 500053"/>
              <a:gd name="connsiteX9" fmla="*/ 8792 w 430823"/>
              <a:gd name="connsiteY9" fmla="*/ 132104 h 500053"/>
              <a:gd name="connsiteX10" fmla="*/ 0 w 430823"/>
              <a:gd name="connsiteY10" fmla="*/ 158481 h 500053"/>
              <a:gd name="connsiteX11" fmla="*/ 8792 w 430823"/>
              <a:gd name="connsiteY11" fmla="*/ 369497 h 500053"/>
              <a:gd name="connsiteX12" fmla="*/ 35169 w 430823"/>
              <a:gd name="connsiteY12" fmla="*/ 431043 h 500053"/>
              <a:gd name="connsiteX13" fmla="*/ 79130 w 430823"/>
              <a:gd name="connsiteY13" fmla="*/ 457420 h 500053"/>
              <a:gd name="connsiteX14" fmla="*/ 105507 w 430823"/>
              <a:gd name="connsiteY14" fmla="*/ 475004 h 500053"/>
              <a:gd name="connsiteX15" fmla="*/ 404446 w 430823"/>
              <a:gd name="connsiteY15" fmla="*/ 448627 h 5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823" h="500053">
                <a:moveTo>
                  <a:pt x="430823" y="167274"/>
                </a:moveTo>
                <a:cubicBezTo>
                  <a:pt x="419100" y="149689"/>
                  <a:pt x="406527" y="132642"/>
                  <a:pt x="395653" y="114520"/>
                </a:cubicBezTo>
                <a:cubicBezTo>
                  <a:pt x="388910" y="103281"/>
                  <a:pt x="385687" y="90016"/>
                  <a:pt x="378069" y="79351"/>
                </a:cubicBezTo>
                <a:cubicBezTo>
                  <a:pt x="370842" y="69233"/>
                  <a:pt x="359652" y="62526"/>
                  <a:pt x="351692" y="52974"/>
                </a:cubicBezTo>
                <a:cubicBezTo>
                  <a:pt x="344927" y="44856"/>
                  <a:pt x="342359" y="33198"/>
                  <a:pt x="334107" y="26597"/>
                </a:cubicBezTo>
                <a:cubicBezTo>
                  <a:pt x="326870" y="20807"/>
                  <a:pt x="316641" y="20350"/>
                  <a:pt x="307730" y="17804"/>
                </a:cubicBezTo>
                <a:cubicBezTo>
                  <a:pt x="250576" y="1474"/>
                  <a:pt x="248819" y="7034"/>
                  <a:pt x="167053" y="220"/>
                </a:cubicBezTo>
                <a:cubicBezTo>
                  <a:pt x="160818" y="787"/>
                  <a:pt x="64301" y="-5947"/>
                  <a:pt x="43961" y="26597"/>
                </a:cubicBezTo>
                <a:cubicBezTo>
                  <a:pt x="43961" y="26598"/>
                  <a:pt x="21980" y="92538"/>
                  <a:pt x="17584" y="105727"/>
                </a:cubicBezTo>
                <a:lnTo>
                  <a:pt x="8792" y="132104"/>
                </a:lnTo>
                <a:lnTo>
                  <a:pt x="0" y="158481"/>
                </a:lnTo>
                <a:cubicBezTo>
                  <a:pt x="2931" y="228820"/>
                  <a:pt x="3592" y="299290"/>
                  <a:pt x="8792" y="369497"/>
                </a:cubicBezTo>
                <a:cubicBezTo>
                  <a:pt x="9633" y="380848"/>
                  <a:pt x="30545" y="426419"/>
                  <a:pt x="35169" y="431043"/>
                </a:cubicBezTo>
                <a:cubicBezTo>
                  <a:pt x="47253" y="443127"/>
                  <a:pt x="64639" y="448363"/>
                  <a:pt x="79130" y="457420"/>
                </a:cubicBezTo>
                <a:cubicBezTo>
                  <a:pt x="88091" y="463020"/>
                  <a:pt x="96715" y="469143"/>
                  <a:pt x="105507" y="475004"/>
                </a:cubicBezTo>
                <a:cubicBezTo>
                  <a:pt x="407372" y="457248"/>
                  <a:pt x="404446" y="557239"/>
                  <a:pt x="404446" y="448627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EB423609-86E7-45DB-8122-AAF47B604A8F}"/>
              </a:ext>
            </a:extLst>
          </p:cNvPr>
          <p:cNvSpPr/>
          <p:nvPr/>
        </p:nvSpPr>
        <p:spPr>
          <a:xfrm>
            <a:off x="2681467" y="4866048"/>
            <a:ext cx="1253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2. Write buffer</a:t>
            </a: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B940A29A-98C4-489E-A0CD-AA06CD9E6ABC}"/>
              </a:ext>
            </a:extLst>
          </p:cNvPr>
          <p:cNvSpPr/>
          <p:nvPr/>
        </p:nvSpPr>
        <p:spPr>
          <a:xfrm>
            <a:off x="3858691" y="3998845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3. </a:t>
            </a:r>
            <a:r>
              <a:rPr lang="en-US" altLang="ja-JP" sz="1400" dirty="0" err="1"/>
              <a:t>incRefCnt</a:t>
            </a:r>
            <a:r>
              <a:rPr lang="en-US" altLang="ja-JP" sz="1400" dirty="0"/>
              <a:t>()</a:t>
            </a:r>
          </a:p>
          <a:p>
            <a:r>
              <a:rPr lang="en-US" altLang="ja-JP" sz="1400" dirty="0"/>
              <a:t>4. </a:t>
            </a:r>
            <a:r>
              <a:rPr lang="en-US" altLang="ja-JP" sz="1400" dirty="0" err="1"/>
              <a:t>incRefCnt</a:t>
            </a:r>
            <a:r>
              <a:rPr lang="en-US" altLang="ja-JP" sz="1400" dirty="0"/>
              <a:t>()</a:t>
            </a:r>
          </a:p>
        </p:txBody>
      </p:sp>
      <p:sp>
        <p:nvSpPr>
          <p:cNvPr id="77" name="Rectangle 19">
            <a:extLst>
              <a:ext uri="{FF2B5EF4-FFF2-40B4-BE49-F238E27FC236}">
                <a16:creationId xmlns:a16="http://schemas.microsoft.com/office/drawing/2014/main" id="{8460D439-D432-47E3-ABC7-BDB5EBA19736}"/>
              </a:ext>
            </a:extLst>
          </p:cNvPr>
          <p:cNvSpPr/>
          <p:nvPr/>
        </p:nvSpPr>
        <p:spPr>
          <a:xfrm>
            <a:off x="8128495" y="3948580"/>
            <a:ext cx="1350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5.2. Read Buffer</a:t>
            </a:r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335576EA-CBF6-4129-BFEE-9243553525F2}"/>
              </a:ext>
            </a:extLst>
          </p:cNvPr>
          <p:cNvSpPr/>
          <p:nvPr/>
        </p:nvSpPr>
        <p:spPr>
          <a:xfrm>
            <a:off x="5193777" y="5766902"/>
            <a:ext cx="1581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6. Send </a:t>
            </a:r>
            <a:r>
              <a:rPr lang="en-US" altLang="ja-JP" sz="1400" dirty="0" err="1"/>
              <a:t>BufAddress</a:t>
            </a:r>
            <a:endParaRPr lang="en-US" altLang="ja-JP" sz="14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A9ECD6FC-B62B-40AE-84A2-2421C8E1F96E}"/>
              </a:ext>
            </a:extLst>
          </p:cNvPr>
          <p:cNvCxnSpPr>
            <a:cxnSpLocks/>
            <a:stCxn id="50" idx="0"/>
            <a:endCxn id="70" idx="3"/>
          </p:cNvCxnSpPr>
          <p:nvPr/>
        </p:nvCxnSpPr>
        <p:spPr>
          <a:xfrm flipH="1" flipV="1">
            <a:off x="6646909" y="3384406"/>
            <a:ext cx="1152727" cy="84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9">
            <a:extLst>
              <a:ext uri="{FF2B5EF4-FFF2-40B4-BE49-F238E27FC236}">
                <a16:creationId xmlns:a16="http://schemas.microsoft.com/office/drawing/2014/main" id="{F8AC92D0-AD0F-4B72-9680-7FF9B03B6508}"/>
              </a:ext>
            </a:extLst>
          </p:cNvPr>
          <p:cNvSpPr/>
          <p:nvPr/>
        </p:nvSpPr>
        <p:spPr>
          <a:xfrm>
            <a:off x="7022230" y="3473445"/>
            <a:ext cx="1353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5.3. </a:t>
            </a:r>
            <a:r>
              <a:rPr lang="en-US" altLang="ja-JP" sz="1400" dirty="0" err="1"/>
              <a:t>decRefCnt</a:t>
            </a:r>
            <a:r>
              <a:rPr lang="en-US" altLang="ja-JP" sz="1400" dirty="0"/>
              <a:t>()</a:t>
            </a:r>
          </a:p>
        </p:txBody>
      </p:sp>
      <p:sp>
        <p:nvSpPr>
          <p:cNvPr id="81" name="Rectangle 19">
            <a:extLst>
              <a:ext uri="{FF2B5EF4-FFF2-40B4-BE49-F238E27FC236}">
                <a16:creationId xmlns:a16="http://schemas.microsoft.com/office/drawing/2014/main" id="{8DE9A73A-3163-48DE-9686-2ED6E63A57EC}"/>
              </a:ext>
            </a:extLst>
          </p:cNvPr>
          <p:cNvSpPr/>
          <p:nvPr/>
        </p:nvSpPr>
        <p:spPr>
          <a:xfrm>
            <a:off x="8221139" y="5574702"/>
            <a:ext cx="1350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6.2. Read Buffer</a:t>
            </a: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D17293CD-D25A-44D9-A5F7-A80FF6B35F2C}"/>
              </a:ext>
            </a:extLst>
          </p:cNvPr>
          <p:cNvSpPr/>
          <p:nvPr/>
        </p:nvSpPr>
        <p:spPr>
          <a:xfrm>
            <a:off x="7489225" y="5240602"/>
            <a:ext cx="1353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6.3. </a:t>
            </a:r>
            <a:r>
              <a:rPr lang="en-US" altLang="ja-JP" sz="1400" dirty="0" err="1"/>
              <a:t>decRefCnt</a:t>
            </a:r>
            <a:r>
              <a:rPr lang="en-US" altLang="ja-JP" sz="1400" dirty="0"/>
              <a:t>()</a:t>
            </a: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6E76AC23-0511-4E2D-A705-641F2266A243}"/>
              </a:ext>
            </a:extLst>
          </p:cNvPr>
          <p:cNvSpPr/>
          <p:nvPr/>
        </p:nvSpPr>
        <p:spPr>
          <a:xfrm rot="16200000" flipH="1" flipV="1">
            <a:off x="6085439" y="2720075"/>
            <a:ext cx="346459" cy="414991"/>
          </a:xfrm>
          <a:custGeom>
            <a:avLst/>
            <a:gdLst>
              <a:gd name="connsiteX0" fmla="*/ 430823 w 430823"/>
              <a:gd name="connsiteY0" fmla="*/ 167274 h 500053"/>
              <a:gd name="connsiteX1" fmla="*/ 395653 w 430823"/>
              <a:gd name="connsiteY1" fmla="*/ 114520 h 500053"/>
              <a:gd name="connsiteX2" fmla="*/ 378069 w 430823"/>
              <a:gd name="connsiteY2" fmla="*/ 79351 h 500053"/>
              <a:gd name="connsiteX3" fmla="*/ 351692 w 430823"/>
              <a:gd name="connsiteY3" fmla="*/ 52974 h 500053"/>
              <a:gd name="connsiteX4" fmla="*/ 334107 w 430823"/>
              <a:gd name="connsiteY4" fmla="*/ 26597 h 500053"/>
              <a:gd name="connsiteX5" fmla="*/ 307730 w 430823"/>
              <a:gd name="connsiteY5" fmla="*/ 17804 h 500053"/>
              <a:gd name="connsiteX6" fmla="*/ 167053 w 430823"/>
              <a:gd name="connsiteY6" fmla="*/ 220 h 500053"/>
              <a:gd name="connsiteX7" fmla="*/ 43961 w 430823"/>
              <a:gd name="connsiteY7" fmla="*/ 26597 h 500053"/>
              <a:gd name="connsiteX8" fmla="*/ 17584 w 430823"/>
              <a:gd name="connsiteY8" fmla="*/ 105727 h 500053"/>
              <a:gd name="connsiteX9" fmla="*/ 8792 w 430823"/>
              <a:gd name="connsiteY9" fmla="*/ 132104 h 500053"/>
              <a:gd name="connsiteX10" fmla="*/ 0 w 430823"/>
              <a:gd name="connsiteY10" fmla="*/ 158481 h 500053"/>
              <a:gd name="connsiteX11" fmla="*/ 8792 w 430823"/>
              <a:gd name="connsiteY11" fmla="*/ 369497 h 500053"/>
              <a:gd name="connsiteX12" fmla="*/ 35169 w 430823"/>
              <a:gd name="connsiteY12" fmla="*/ 431043 h 500053"/>
              <a:gd name="connsiteX13" fmla="*/ 79130 w 430823"/>
              <a:gd name="connsiteY13" fmla="*/ 457420 h 500053"/>
              <a:gd name="connsiteX14" fmla="*/ 105507 w 430823"/>
              <a:gd name="connsiteY14" fmla="*/ 475004 h 500053"/>
              <a:gd name="connsiteX15" fmla="*/ 404446 w 430823"/>
              <a:gd name="connsiteY15" fmla="*/ 448627 h 5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823" h="500053">
                <a:moveTo>
                  <a:pt x="430823" y="167274"/>
                </a:moveTo>
                <a:cubicBezTo>
                  <a:pt x="419100" y="149689"/>
                  <a:pt x="406527" y="132642"/>
                  <a:pt x="395653" y="114520"/>
                </a:cubicBezTo>
                <a:cubicBezTo>
                  <a:pt x="388910" y="103281"/>
                  <a:pt x="385687" y="90016"/>
                  <a:pt x="378069" y="79351"/>
                </a:cubicBezTo>
                <a:cubicBezTo>
                  <a:pt x="370842" y="69233"/>
                  <a:pt x="359652" y="62526"/>
                  <a:pt x="351692" y="52974"/>
                </a:cubicBezTo>
                <a:cubicBezTo>
                  <a:pt x="344927" y="44856"/>
                  <a:pt x="342359" y="33198"/>
                  <a:pt x="334107" y="26597"/>
                </a:cubicBezTo>
                <a:cubicBezTo>
                  <a:pt x="326870" y="20807"/>
                  <a:pt x="316641" y="20350"/>
                  <a:pt x="307730" y="17804"/>
                </a:cubicBezTo>
                <a:cubicBezTo>
                  <a:pt x="250576" y="1474"/>
                  <a:pt x="248819" y="7034"/>
                  <a:pt x="167053" y="220"/>
                </a:cubicBezTo>
                <a:cubicBezTo>
                  <a:pt x="160818" y="787"/>
                  <a:pt x="64301" y="-5947"/>
                  <a:pt x="43961" y="26597"/>
                </a:cubicBezTo>
                <a:cubicBezTo>
                  <a:pt x="43961" y="26598"/>
                  <a:pt x="21980" y="92538"/>
                  <a:pt x="17584" y="105727"/>
                </a:cubicBezTo>
                <a:lnTo>
                  <a:pt x="8792" y="132104"/>
                </a:lnTo>
                <a:lnTo>
                  <a:pt x="0" y="158481"/>
                </a:lnTo>
                <a:cubicBezTo>
                  <a:pt x="2931" y="228820"/>
                  <a:pt x="3592" y="299290"/>
                  <a:pt x="8792" y="369497"/>
                </a:cubicBezTo>
                <a:cubicBezTo>
                  <a:pt x="9633" y="380848"/>
                  <a:pt x="30545" y="426419"/>
                  <a:pt x="35169" y="431043"/>
                </a:cubicBezTo>
                <a:cubicBezTo>
                  <a:pt x="47253" y="443127"/>
                  <a:pt x="64639" y="448363"/>
                  <a:pt x="79130" y="457420"/>
                </a:cubicBezTo>
                <a:cubicBezTo>
                  <a:pt x="88091" y="463020"/>
                  <a:pt x="96715" y="469143"/>
                  <a:pt x="105507" y="475004"/>
                </a:cubicBezTo>
                <a:cubicBezTo>
                  <a:pt x="407372" y="457248"/>
                  <a:pt x="404446" y="557239"/>
                  <a:pt x="404446" y="448627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Rectangle 19">
            <a:extLst>
              <a:ext uri="{FF2B5EF4-FFF2-40B4-BE49-F238E27FC236}">
                <a16:creationId xmlns:a16="http://schemas.microsoft.com/office/drawing/2014/main" id="{043845E2-0063-45BB-BA28-B5FAA6235AB1}"/>
              </a:ext>
            </a:extLst>
          </p:cNvPr>
          <p:cNvSpPr/>
          <p:nvPr/>
        </p:nvSpPr>
        <p:spPr>
          <a:xfrm>
            <a:off x="6062747" y="2523903"/>
            <a:ext cx="1363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 Release buffer</a:t>
            </a:r>
          </a:p>
        </p:txBody>
      </p:sp>
    </p:spTree>
    <p:extLst>
      <p:ext uri="{BB962C8B-B14F-4D97-AF65-F5344CB8AC3E}">
        <p14:creationId xmlns:p14="http://schemas.microsoft.com/office/powerpoint/2010/main" val="16098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0B05B-8B36-431C-8836-E6705ACEA447}"/>
              </a:ext>
            </a:extLst>
          </p:cNvPr>
          <p:cNvCxnSpPr>
            <a:cxnSpLocks/>
          </p:cNvCxnSpPr>
          <p:nvPr/>
        </p:nvCxnSpPr>
        <p:spPr>
          <a:xfrm>
            <a:off x="236668" y="892885"/>
            <a:ext cx="0" cy="5862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BED970-E042-48AE-BC17-06FD03ECC986}"/>
              </a:ext>
            </a:extLst>
          </p:cNvPr>
          <p:cNvCxnSpPr/>
          <p:nvPr/>
        </p:nvCxnSpPr>
        <p:spPr>
          <a:xfrm>
            <a:off x="236669" y="113074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7545AAA-51AD-4128-911F-2ED9BD707F11}"/>
              </a:ext>
            </a:extLst>
          </p:cNvPr>
          <p:cNvCxnSpPr/>
          <p:nvPr/>
        </p:nvCxnSpPr>
        <p:spPr>
          <a:xfrm>
            <a:off x="236669" y="149352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3AA807-C1DE-4242-A13C-1B7401D619AA}"/>
              </a:ext>
            </a:extLst>
          </p:cNvPr>
          <p:cNvCxnSpPr/>
          <p:nvPr/>
        </p:nvCxnSpPr>
        <p:spPr>
          <a:xfrm>
            <a:off x="236669" y="185629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2AB16F-4968-4FA2-BE34-E4C5DA05D805}"/>
              </a:ext>
            </a:extLst>
          </p:cNvPr>
          <p:cNvCxnSpPr/>
          <p:nvPr/>
        </p:nvCxnSpPr>
        <p:spPr>
          <a:xfrm>
            <a:off x="236669" y="221906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607DBE1C-1198-47F0-87DC-707217D30032}"/>
              </a:ext>
            </a:extLst>
          </p:cNvPr>
          <p:cNvCxnSpPr/>
          <p:nvPr/>
        </p:nvCxnSpPr>
        <p:spPr>
          <a:xfrm>
            <a:off x="236669" y="258183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DA19B33-C432-4997-8B75-762A41BB1EAF}"/>
              </a:ext>
            </a:extLst>
          </p:cNvPr>
          <p:cNvCxnSpPr/>
          <p:nvPr/>
        </p:nvCxnSpPr>
        <p:spPr>
          <a:xfrm>
            <a:off x="236669" y="294460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C3618E1-F224-4D2B-B439-4870F17004FD}"/>
              </a:ext>
            </a:extLst>
          </p:cNvPr>
          <p:cNvCxnSpPr/>
          <p:nvPr/>
        </p:nvCxnSpPr>
        <p:spPr>
          <a:xfrm>
            <a:off x="236669" y="330738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169744F-A5F5-45B1-A540-A712C4E91858}"/>
              </a:ext>
            </a:extLst>
          </p:cNvPr>
          <p:cNvCxnSpPr/>
          <p:nvPr/>
        </p:nvCxnSpPr>
        <p:spPr>
          <a:xfrm>
            <a:off x="236669" y="367015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6991C714-3DEC-48CD-98BB-A78ED0365C1C}"/>
              </a:ext>
            </a:extLst>
          </p:cNvPr>
          <p:cNvCxnSpPr/>
          <p:nvPr/>
        </p:nvCxnSpPr>
        <p:spPr>
          <a:xfrm>
            <a:off x="236669" y="403292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3F141EB2-DE31-4B75-A298-69A62DFDF5DD}"/>
              </a:ext>
            </a:extLst>
          </p:cNvPr>
          <p:cNvCxnSpPr/>
          <p:nvPr/>
        </p:nvCxnSpPr>
        <p:spPr>
          <a:xfrm>
            <a:off x="236669" y="439569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EEBD70D-3CEE-4E0A-8DB8-D79DCC7545B4}"/>
              </a:ext>
            </a:extLst>
          </p:cNvPr>
          <p:cNvCxnSpPr/>
          <p:nvPr/>
        </p:nvCxnSpPr>
        <p:spPr>
          <a:xfrm>
            <a:off x="236669" y="475846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9D44919-26C9-467F-B964-D07BCC65B27A}"/>
              </a:ext>
            </a:extLst>
          </p:cNvPr>
          <p:cNvCxnSpPr/>
          <p:nvPr/>
        </p:nvCxnSpPr>
        <p:spPr>
          <a:xfrm>
            <a:off x="236669" y="512124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A5E0F81-7C9F-4EEC-8B8D-F37636D2441F}"/>
              </a:ext>
            </a:extLst>
          </p:cNvPr>
          <p:cNvCxnSpPr/>
          <p:nvPr/>
        </p:nvCxnSpPr>
        <p:spPr>
          <a:xfrm>
            <a:off x="236669" y="548401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F959A76-A677-4818-8A06-801C67BE96CD}"/>
              </a:ext>
            </a:extLst>
          </p:cNvPr>
          <p:cNvCxnSpPr/>
          <p:nvPr/>
        </p:nvCxnSpPr>
        <p:spPr>
          <a:xfrm>
            <a:off x="236669" y="584678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91881B4B-1C40-4747-8A52-72E6A91092DB}"/>
              </a:ext>
            </a:extLst>
          </p:cNvPr>
          <p:cNvCxnSpPr/>
          <p:nvPr/>
        </p:nvCxnSpPr>
        <p:spPr>
          <a:xfrm>
            <a:off x="236669" y="620955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EEE1C40-06F8-401A-94FF-2C693AE910AA}"/>
              </a:ext>
            </a:extLst>
          </p:cNvPr>
          <p:cNvCxnSpPr/>
          <p:nvPr/>
        </p:nvCxnSpPr>
        <p:spPr>
          <a:xfrm>
            <a:off x="236669" y="657232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9">
            <a:extLst>
              <a:ext uri="{FF2B5EF4-FFF2-40B4-BE49-F238E27FC236}">
                <a16:creationId xmlns:a16="http://schemas.microsoft.com/office/drawing/2014/main" id="{4120B368-4AEC-4CF9-90F5-D569815F3257}"/>
              </a:ext>
            </a:extLst>
          </p:cNvPr>
          <p:cNvSpPr/>
          <p:nvPr/>
        </p:nvSpPr>
        <p:spPr>
          <a:xfrm>
            <a:off x="236668" y="6550223"/>
            <a:ext cx="1821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FrameSync</a:t>
            </a:r>
            <a:r>
              <a:rPr lang="en-US" altLang="ja-JP" sz="1400" dirty="0"/>
              <a:t> (16.6msec)</a:t>
            </a:r>
          </a:p>
        </p:txBody>
      </p:sp>
      <p:sp>
        <p:nvSpPr>
          <p:cNvPr id="106" name="Rectangle 52">
            <a:extLst>
              <a:ext uri="{FF2B5EF4-FFF2-40B4-BE49-F238E27FC236}">
                <a16:creationId xmlns:a16="http://schemas.microsoft.com/office/drawing/2014/main" id="{B14DD59B-81D6-4BEE-9FD2-B62FBFB259A1}"/>
              </a:ext>
            </a:extLst>
          </p:cNvPr>
          <p:cNvSpPr/>
          <p:nvPr/>
        </p:nvSpPr>
        <p:spPr>
          <a:xfrm>
            <a:off x="1181575" y="49058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52">
            <a:extLst>
              <a:ext uri="{FF2B5EF4-FFF2-40B4-BE49-F238E27FC236}">
                <a16:creationId xmlns:a16="http://schemas.microsoft.com/office/drawing/2014/main" id="{4D372FBB-0AE0-4AF4-BE71-6D2E0A115F4E}"/>
              </a:ext>
            </a:extLst>
          </p:cNvPr>
          <p:cNvSpPr/>
          <p:nvPr/>
        </p:nvSpPr>
        <p:spPr>
          <a:xfrm>
            <a:off x="1760020" y="49058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52">
            <a:extLst>
              <a:ext uri="{FF2B5EF4-FFF2-40B4-BE49-F238E27FC236}">
                <a16:creationId xmlns:a16="http://schemas.microsoft.com/office/drawing/2014/main" id="{BDE4AE3C-7E8C-443D-A830-0E5B8AC42FEC}"/>
              </a:ext>
            </a:extLst>
          </p:cNvPr>
          <p:cNvSpPr/>
          <p:nvPr/>
        </p:nvSpPr>
        <p:spPr>
          <a:xfrm>
            <a:off x="1181575" y="1130748"/>
            <a:ext cx="379233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52">
            <a:extLst>
              <a:ext uri="{FF2B5EF4-FFF2-40B4-BE49-F238E27FC236}">
                <a16:creationId xmlns:a16="http://schemas.microsoft.com/office/drawing/2014/main" id="{B5205DE6-9F0F-422B-A159-41C9DB88DD9C}"/>
              </a:ext>
            </a:extLst>
          </p:cNvPr>
          <p:cNvSpPr/>
          <p:nvPr/>
        </p:nvSpPr>
        <p:spPr>
          <a:xfrm>
            <a:off x="1181575" y="2581836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3" name="Rectangle 52">
            <a:extLst>
              <a:ext uri="{FF2B5EF4-FFF2-40B4-BE49-F238E27FC236}">
                <a16:creationId xmlns:a16="http://schemas.microsoft.com/office/drawing/2014/main" id="{290251E4-CC90-4CC2-B477-0895F680F5FE}"/>
              </a:ext>
            </a:extLst>
          </p:cNvPr>
          <p:cNvSpPr/>
          <p:nvPr/>
        </p:nvSpPr>
        <p:spPr>
          <a:xfrm>
            <a:off x="1181575" y="2941937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4" name="Rectangle 52">
            <a:extLst>
              <a:ext uri="{FF2B5EF4-FFF2-40B4-BE49-F238E27FC236}">
                <a16:creationId xmlns:a16="http://schemas.microsoft.com/office/drawing/2014/main" id="{9890B3B9-6561-4BE2-8037-60498C59BF0D}"/>
              </a:ext>
            </a:extLst>
          </p:cNvPr>
          <p:cNvSpPr/>
          <p:nvPr/>
        </p:nvSpPr>
        <p:spPr>
          <a:xfrm>
            <a:off x="1181575" y="3291224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5" name="Rectangle 52">
            <a:extLst>
              <a:ext uri="{FF2B5EF4-FFF2-40B4-BE49-F238E27FC236}">
                <a16:creationId xmlns:a16="http://schemas.microsoft.com/office/drawing/2014/main" id="{DD2A1CA9-2974-459C-9472-B2730FA4835F}"/>
              </a:ext>
            </a:extLst>
          </p:cNvPr>
          <p:cNvSpPr/>
          <p:nvPr/>
        </p:nvSpPr>
        <p:spPr>
          <a:xfrm>
            <a:off x="1755611" y="2421112"/>
            <a:ext cx="379233" cy="12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52">
            <a:extLst>
              <a:ext uri="{FF2B5EF4-FFF2-40B4-BE49-F238E27FC236}">
                <a16:creationId xmlns:a16="http://schemas.microsoft.com/office/drawing/2014/main" id="{4E444FA9-ED0E-4FFA-ABEB-9D7C4292CDB2}"/>
              </a:ext>
            </a:extLst>
          </p:cNvPr>
          <p:cNvSpPr/>
          <p:nvPr/>
        </p:nvSpPr>
        <p:spPr>
          <a:xfrm>
            <a:off x="1181575" y="3655605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7" name="Rectangle 52">
            <a:extLst>
              <a:ext uri="{FF2B5EF4-FFF2-40B4-BE49-F238E27FC236}">
                <a16:creationId xmlns:a16="http://schemas.microsoft.com/office/drawing/2014/main" id="{4959A3DB-4C3F-4211-AA87-866BF648314A}"/>
              </a:ext>
            </a:extLst>
          </p:cNvPr>
          <p:cNvSpPr/>
          <p:nvPr/>
        </p:nvSpPr>
        <p:spPr>
          <a:xfrm>
            <a:off x="1755717" y="3717112"/>
            <a:ext cx="379233" cy="31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58" name="Rectangle 52">
            <a:extLst>
              <a:ext uri="{FF2B5EF4-FFF2-40B4-BE49-F238E27FC236}">
                <a16:creationId xmlns:a16="http://schemas.microsoft.com/office/drawing/2014/main" id="{3680C215-1076-4DB2-AFCB-1D649B20E151}"/>
              </a:ext>
            </a:extLst>
          </p:cNvPr>
          <p:cNvSpPr/>
          <p:nvPr/>
        </p:nvSpPr>
        <p:spPr>
          <a:xfrm>
            <a:off x="1754363" y="4021872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9" name="Rectangle 52">
            <a:extLst>
              <a:ext uri="{FF2B5EF4-FFF2-40B4-BE49-F238E27FC236}">
                <a16:creationId xmlns:a16="http://schemas.microsoft.com/office/drawing/2014/main" id="{EA0C7725-1B9B-42DB-B325-0D8867BBA4D5}"/>
              </a:ext>
            </a:extLst>
          </p:cNvPr>
          <p:cNvSpPr/>
          <p:nvPr/>
        </p:nvSpPr>
        <p:spPr>
          <a:xfrm>
            <a:off x="1754363" y="4381720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0" name="Rectangle 52">
            <a:extLst>
              <a:ext uri="{FF2B5EF4-FFF2-40B4-BE49-F238E27FC236}">
                <a16:creationId xmlns:a16="http://schemas.microsoft.com/office/drawing/2014/main" id="{4A90BBD6-A256-40F0-9146-8A4F445E57C5}"/>
              </a:ext>
            </a:extLst>
          </p:cNvPr>
          <p:cNvSpPr/>
          <p:nvPr/>
        </p:nvSpPr>
        <p:spPr>
          <a:xfrm>
            <a:off x="1180894" y="4000299"/>
            <a:ext cx="379233" cy="12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52">
            <a:extLst>
              <a:ext uri="{FF2B5EF4-FFF2-40B4-BE49-F238E27FC236}">
                <a16:creationId xmlns:a16="http://schemas.microsoft.com/office/drawing/2014/main" id="{648F9857-6BE5-4796-9D9E-28839CE47187}"/>
              </a:ext>
            </a:extLst>
          </p:cNvPr>
          <p:cNvSpPr/>
          <p:nvPr/>
        </p:nvSpPr>
        <p:spPr>
          <a:xfrm>
            <a:off x="1754363" y="4748878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2" name="Rectangle 52">
            <a:extLst>
              <a:ext uri="{FF2B5EF4-FFF2-40B4-BE49-F238E27FC236}">
                <a16:creationId xmlns:a16="http://schemas.microsoft.com/office/drawing/2014/main" id="{B6878EA5-A310-4AB6-80C4-5906A087D86F}"/>
              </a:ext>
            </a:extLst>
          </p:cNvPr>
          <p:cNvSpPr/>
          <p:nvPr/>
        </p:nvSpPr>
        <p:spPr>
          <a:xfrm>
            <a:off x="1754363" y="5108726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3" name="Rectangle 52">
            <a:extLst>
              <a:ext uri="{FF2B5EF4-FFF2-40B4-BE49-F238E27FC236}">
                <a16:creationId xmlns:a16="http://schemas.microsoft.com/office/drawing/2014/main" id="{CD70304C-A46D-479D-AF70-1CB2C2B47F39}"/>
              </a:ext>
            </a:extLst>
          </p:cNvPr>
          <p:cNvSpPr/>
          <p:nvPr/>
        </p:nvSpPr>
        <p:spPr>
          <a:xfrm>
            <a:off x="1183869" y="5272301"/>
            <a:ext cx="379233" cy="2117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69" name="Rectangle 52">
            <a:extLst>
              <a:ext uri="{FF2B5EF4-FFF2-40B4-BE49-F238E27FC236}">
                <a16:creationId xmlns:a16="http://schemas.microsoft.com/office/drawing/2014/main" id="{583E0B41-87BD-4427-A9FE-3B9FA916A66C}"/>
              </a:ext>
            </a:extLst>
          </p:cNvPr>
          <p:cNvSpPr/>
          <p:nvPr/>
        </p:nvSpPr>
        <p:spPr>
          <a:xfrm>
            <a:off x="1180894" y="5484012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78" name="Rectangle 52">
            <a:extLst>
              <a:ext uri="{FF2B5EF4-FFF2-40B4-BE49-F238E27FC236}">
                <a16:creationId xmlns:a16="http://schemas.microsoft.com/office/drawing/2014/main" id="{3F8001C3-8B4C-41AC-A3EE-0EC947DF5E96}"/>
              </a:ext>
            </a:extLst>
          </p:cNvPr>
          <p:cNvSpPr/>
          <p:nvPr/>
        </p:nvSpPr>
        <p:spPr>
          <a:xfrm>
            <a:off x="1180894" y="5844113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79" name="Rectangle 52">
            <a:extLst>
              <a:ext uri="{FF2B5EF4-FFF2-40B4-BE49-F238E27FC236}">
                <a16:creationId xmlns:a16="http://schemas.microsoft.com/office/drawing/2014/main" id="{CDBF12EC-D288-444B-ADD8-C64CF7CB55E3}"/>
              </a:ext>
            </a:extLst>
          </p:cNvPr>
          <p:cNvSpPr/>
          <p:nvPr/>
        </p:nvSpPr>
        <p:spPr>
          <a:xfrm>
            <a:off x="1180894" y="6193400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81" name="Rectangle 52">
            <a:extLst>
              <a:ext uri="{FF2B5EF4-FFF2-40B4-BE49-F238E27FC236}">
                <a16:creationId xmlns:a16="http://schemas.microsoft.com/office/drawing/2014/main" id="{8742D47B-F870-4818-B0DB-1668494AA290}"/>
              </a:ext>
            </a:extLst>
          </p:cNvPr>
          <p:cNvSpPr/>
          <p:nvPr/>
        </p:nvSpPr>
        <p:spPr>
          <a:xfrm>
            <a:off x="1754363" y="5469765"/>
            <a:ext cx="379233" cy="10804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フローチャート: せん孔テープ 6">
            <a:extLst>
              <a:ext uri="{FF2B5EF4-FFF2-40B4-BE49-F238E27FC236}">
                <a16:creationId xmlns:a16="http://schemas.microsoft.com/office/drawing/2014/main" id="{53CADE80-509E-48EB-9E07-9DF85F3DFFED}"/>
              </a:ext>
            </a:extLst>
          </p:cNvPr>
          <p:cNvSpPr/>
          <p:nvPr/>
        </p:nvSpPr>
        <p:spPr>
          <a:xfrm>
            <a:off x="1065007" y="6344632"/>
            <a:ext cx="1301671" cy="268702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Rectangle 52">
            <a:extLst>
              <a:ext uri="{FF2B5EF4-FFF2-40B4-BE49-F238E27FC236}">
                <a16:creationId xmlns:a16="http://schemas.microsoft.com/office/drawing/2014/main" id="{AD5BE614-241C-4FF7-B707-DEBFD2998B8C}"/>
              </a:ext>
            </a:extLst>
          </p:cNvPr>
          <p:cNvSpPr/>
          <p:nvPr/>
        </p:nvSpPr>
        <p:spPr>
          <a:xfrm>
            <a:off x="4093425" y="41803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52">
            <a:extLst>
              <a:ext uri="{FF2B5EF4-FFF2-40B4-BE49-F238E27FC236}">
                <a16:creationId xmlns:a16="http://schemas.microsoft.com/office/drawing/2014/main" id="{55220406-DA45-4142-A8AA-E03BAC059D49}"/>
              </a:ext>
            </a:extLst>
          </p:cNvPr>
          <p:cNvSpPr/>
          <p:nvPr/>
        </p:nvSpPr>
        <p:spPr>
          <a:xfrm>
            <a:off x="4671870" y="41803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5F915142-2AD2-463D-A6EC-2A0EEC3EC602}"/>
              </a:ext>
            </a:extLst>
          </p:cNvPr>
          <p:cNvCxnSpPr>
            <a:cxnSpLocks/>
          </p:cNvCxnSpPr>
          <p:nvPr/>
        </p:nvCxnSpPr>
        <p:spPr>
          <a:xfrm>
            <a:off x="3519543" y="917388"/>
            <a:ext cx="1" cy="51208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7AAAA966-25B3-4247-8856-31CFA68C57C1}"/>
              </a:ext>
            </a:extLst>
          </p:cNvPr>
          <p:cNvCxnSpPr/>
          <p:nvPr/>
        </p:nvCxnSpPr>
        <p:spPr>
          <a:xfrm>
            <a:off x="3519544" y="104767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0C9D394-3DAE-40FA-8057-4FC6E1140639}"/>
              </a:ext>
            </a:extLst>
          </p:cNvPr>
          <p:cNvCxnSpPr/>
          <p:nvPr/>
        </p:nvCxnSpPr>
        <p:spPr>
          <a:xfrm>
            <a:off x="3519544" y="177321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6157536F-034C-4BC8-8CF3-0670591FF0B9}"/>
              </a:ext>
            </a:extLst>
          </p:cNvPr>
          <p:cNvCxnSpPr/>
          <p:nvPr/>
        </p:nvCxnSpPr>
        <p:spPr>
          <a:xfrm>
            <a:off x="3519544" y="249876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80FE84F-3BDB-4AFD-B5D5-A5193093787D}"/>
              </a:ext>
            </a:extLst>
          </p:cNvPr>
          <p:cNvCxnSpPr/>
          <p:nvPr/>
        </p:nvCxnSpPr>
        <p:spPr>
          <a:xfrm>
            <a:off x="3519544" y="322430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BD9915ED-2A0A-4562-8CF9-C997E7F8E924}"/>
              </a:ext>
            </a:extLst>
          </p:cNvPr>
          <p:cNvCxnSpPr/>
          <p:nvPr/>
        </p:nvCxnSpPr>
        <p:spPr>
          <a:xfrm>
            <a:off x="3519544" y="394985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36CFC75-A9BA-414B-8853-FB4F4F68EB31}"/>
              </a:ext>
            </a:extLst>
          </p:cNvPr>
          <p:cNvCxnSpPr/>
          <p:nvPr/>
        </p:nvCxnSpPr>
        <p:spPr>
          <a:xfrm>
            <a:off x="3519544" y="467539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241E4F7-C3BC-4AE0-83AA-7BFFBE0C16AC}"/>
              </a:ext>
            </a:extLst>
          </p:cNvPr>
          <p:cNvCxnSpPr/>
          <p:nvPr/>
        </p:nvCxnSpPr>
        <p:spPr>
          <a:xfrm>
            <a:off x="3519544" y="540093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9">
            <a:extLst>
              <a:ext uri="{FF2B5EF4-FFF2-40B4-BE49-F238E27FC236}">
                <a16:creationId xmlns:a16="http://schemas.microsoft.com/office/drawing/2014/main" id="{A8B6FFB8-DB27-4C43-985E-F3524926E688}"/>
              </a:ext>
            </a:extLst>
          </p:cNvPr>
          <p:cNvSpPr/>
          <p:nvPr/>
        </p:nvSpPr>
        <p:spPr>
          <a:xfrm>
            <a:off x="3587802" y="5730510"/>
            <a:ext cx="1821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FrameSync</a:t>
            </a:r>
            <a:r>
              <a:rPr lang="en-US" altLang="ja-JP" sz="1400" dirty="0"/>
              <a:t> (16.6msec)</a:t>
            </a:r>
          </a:p>
        </p:txBody>
      </p:sp>
      <p:sp>
        <p:nvSpPr>
          <p:cNvPr id="213" name="Rectangle 52">
            <a:extLst>
              <a:ext uri="{FF2B5EF4-FFF2-40B4-BE49-F238E27FC236}">
                <a16:creationId xmlns:a16="http://schemas.microsoft.com/office/drawing/2014/main" id="{2FB2874E-25C8-4262-B2B2-7A2A04792DCE}"/>
              </a:ext>
            </a:extLst>
          </p:cNvPr>
          <p:cNvSpPr/>
          <p:nvPr/>
        </p:nvSpPr>
        <p:spPr>
          <a:xfrm>
            <a:off x="4094740" y="1060837"/>
            <a:ext cx="379233" cy="499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14" name="Rectangle 52">
            <a:extLst>
              <a:ext uri="{FF2B5EF4-FFF2-40B4-BE49-F238E27FC236}">
                <a16:creationId xmlns:a16="http://schemas.microsoft.com/office/drawing/2014/main" id="{C5514D70-49E5-4AA8-8939-F3EECE13EBDD}"/>
              </a:ext>
            </a:extLst>
          </p:cNvPr>
          <p:cNvSpPr/>
          <p:nvPr/>
        </p:nvSpPr>
        <p:spPr>
          <a:xfrm>
            <a:off x="4101257" y="1768085"/>
            <a:ext cx="379233" cy="730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Rectangle 52">
            <a:extLst>
              <a:ext uri="{FF2B5EF4-FFF2-40B4-BE49-F238E27FC236}">
                <a16:creationId xmlns:a16="http://schemas.microsoft.com/office/drawing/2014/main" id="{793BBEE7-86C1-45E3-9E2B-060F72DB1BC0}"/>
              </a:ext>
            </a:extLst>
          </p:cNvPr>
          <p:cNvSpPr/>
          <p:nvPr/>
        </p:nvSpPr>
        <p:spPr>
          <a:xfrm>
            <a:off x="4093425" y="1559250"/>
            <a:ext cx="379233" cy="208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2">
            <a:extLst>
              <a:ext uri="{FF2B5EF4-FFF2-40B4-BE49-F238E27FC236}">
                <a16:creationId xmlns:a16="http://schemas.microsoft.com/office/drawing/2014/main" id="{470A50E8-FF63-4CCC-9A39-61EACFEAA26B}"/>
              </a:ext>
            </a:extLst>
          </p:cNvPr>
          <p:cNvSpPr/>
          <p:nvPr/>
        </p:nvSpPr>
        <p:spPr>
          <a:xfrm>
            <a:off x="1180894" y="2389505"/>
            <a:ext cx="379233" cy="21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26" name="Rectangle 52">
            <a:extLst>
              <a:ext uri="{FF2B5EF4-FFF2-40B4-BE49-F238E27FC236}">
                <a16:creationId xmlns:a16="http://schemas.microsoft.com/office/drawing/2014/main" id="{35177DF7-A274-4476-8F4D-DAFE940B955C}"/>
              </a:ext>
            </a:extLst>
          </p:cNvPr>
          <p:cNvSpPr/>
          <p:nvPr/>
        </p:nvSpPr>
        <p:spPr>
          <a:xfrm>
            <a:off x="4654616" y="1559250"/>
            <a:ext cx="379233" cy="513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27" name="Rectangle 52">
            <a:extLst>
              <a:ext uri="{FF2B5EF4-FFF2-40B4-BE49-F238E27FC236}">
                <a16:creationId xmlns:a16="http://schemas.microsoft.com/office/drawing/2014/main" id="{6477B11D-D7B8-443C-9498-9EC14D7AFE3D}"/>
              </a:ext>
            </a:extLst>
          </p:cNvPr>
          <p:cNvSpPr/>
          <p:nvPr/>
        </p:nvSpPr>
        <p:spPr>
          <a:xfrm>
            <a:off x="4661112" y="2493629"/>
            <a:ext cx="379233" cy="730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Rectangle 52">
            <a:extLst>
              <a:ext uri="{FF2B5EF4-FFF2-40B4-BE49-F238E27FC236}">
                <a16:creationId xmlns:a16="http://schemas.microsoft.com/office/drawing/2014/main" id="{4B45E0AB-5679-4B15-B813-9CD70704F88A}"/>
              </a:ext>
            </a:extLst>
          </p:cNvPr>
          <p:cNvSpPr/>
          <p:nvPr/>
        </p:nvSpPr>
        <p:spPr>
          <a:xfrm>
            <a:off x="4654065" y="2072566"/>
            <a:ext cx="379233" cy="426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Rectangle 52">
            <a:extLst>
              <a:ext uri="{FF2B5EF4-FFF2-40B4-BE49-F238E27FC236}">
                <a16:creationId xmlns:a16="http://schemas.microsoft.com/office/drawing/2014/main" id="{3D7944B8-8B89-432A-B773-809D4C9FBCCC}"/>
              </a:ext>
            </a:extLst>
          </p:cNvPr>
          <p:cNvSpPr/>
          <p:nvPr/>
        </p:nvSpPr>
        <p:spPr>
          <a:xfrm>
            <a:off x="4096266" y="2506564"/>
            <a:ext cx="379233" cy="513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0" name="Rectangle 52">
            <a:extLst>
              <a:ext uri="{FF2B5EF4-FFF2-40B4-BE49-F238E27FC236}">
                <a16:creationId xmlns:a16="http://schemas.microsoft.com/office/drawing/2014/main" id="{25571A67-B2E0-4CAC-BAEC-F483FEAFE6C3}"/>
              </a:ext>
            </a:extLst>
          </p:cNvPr>
          <p:cNvSpPr/>
          <p:nvPr/>
        </p:nvSpPr>
        <p:spPr>
          <a:xfrm>
            <a:off x="4093425" y="3023721"/>
            <a:ext cx="379233" cy="208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52">
            <a:extLst>
              <a:ext uri="{FF2B5EF4-FFF2-40B4-BE49-F238E27FC236}">
                <a16:creationId xmlns:a16="http://schemas.microsoft.com/office/drawing/2014/main" id="{BF6FCB73-D0DD-4875-AA83-6F634C084E5F}"/>
              </a:ext>
            </a:extLst>
          </p:cNvPr>
          <p:cNvSpPr/>
          <p:nvPr/>
        </p:nvSpPr>
        <p:spPr>
          <a:xfrm>
            <a:off x="4655045" y="3241095"/>
            <a:ext cx="379233" cy="5133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2" name="Rectangle 52">
            <a:extLst>
              <a:ext uri="{FF2B5EF4-FFF2-40B4-BE49-F238E27FC236}">
                <a16:creationId xmlns:a16="http://schemas.microsoft.com/office/drawing/2014/main" id="{3EFB6E76-7013-4781-A24E-817748943EEC}"/>
              </a:ext>
            </a:extLst>
          </p:cNvPr>
          <p:cNvSpPr/>
          <p:nvPr/>
        </p:nvSpPr>
        <p:spPr>
          <a:xfrm>
            <a:off x="4652204" y="3758252"/>
            <a:ext cx="379233" cy="208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Rectangle 52">
            <a:extLst>
              <a:ext uri="{FF2B5EF4-FFF2-40B4-BE49-F238E27FC236}">
                <a16:creationId xmlns:a16="http://schemas.microsoft.com/office/drawing/2014/main" id="{59A531CF-D824-4C93-996A-FB1687A91C73}"/>
              </a:ext>
            </a:extLst>
          </p:cNvPr>
          <p:cNvSpPr/>
          <p:nvPr/>
        </p:nvSpPr>
        <p:spPr>
          <a:xfrm>
            <a:off x="4103769" y="3227118"/>
            <a:ext cx="379233" cy="730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Rectangle 52">
            <a:extLst>
              <a:ext uri="{FF2B5EF4-FFF2-40B4-BE49-F238E27FC236}">
                <a16:creationId xmlns:a16="http://schemas.microsoft.com/office/drawing/2014/main" id="{AF54852A-A011-4129-97A7-0927848AA221}"/>
              </a:ext>
            </a:extLst>
          </p:cNvPr>
          <p:cNvSpPr/>
          <p:nvPr/>
        </p:nvSpPr>
        <p:spPr>
          <a:xfrm>
            <a:off x="4660501" y="3957913"/>
            <a:ext cx="379233" cy="7306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52">
            <a:extLst>
              <a:ext uri="{FF2B5EF4-FFF2-40B4-BE49-F238E27FC236}">
                <a16:creationId xmlns:a16="http://schemas.microsoft.com/office/drawing/2014/main" id="{B8AF84E0-3B5D-404C-806B-8DB09C3D439B}"/>
              </a:ext>
            </a:extLst>
          </p:cNvPr>
          <p:cNvSpPr/>
          <p:nvPr/>
        </p:nvSpPr>
        <p:spPr>
          <a:xfrm>
            <a:off x="4095655" y="3970848"/>
            <a:ext cx="379233" cy="513316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6" name="Rectangle 52">
            <a:extLst>
              <a:ext uri="{FF2B5EF4-FFF2-40B4-BE49-F238E27FC236}">
                <a16:creationId xmlns:a16="http://schemas.microsoft.com/office/drawing/2014/main" id="{987918A0-0590-4357-90C4-C380E0189B61}"/>
              </a:ext>
            </a:extLst>
          </p:cNvPr>
          <p:cNvSpPr/>
          <p:nvPr/>
        </p:nvSpPr>
        <p:spPr>
          <a:xfrm>
            <a:off x="4092814" y="4488005"/>
            <a:ext cx="379233" cy="208835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52">
            <a:extLst>
              <a:ext uri="{FF2B5EF4-FFF2-40B4-BE49-F238E27FC236}">
                <a16:creationId xmlns:a16="http://schemas.microsoft.com/office/drawing/2014/main" id="{299B88FC-D95C-4983-8B8A-24444791BEBC}"/>
              </a:ext>
            </a:extLst>
          </p:cNvPr>
          <p:cNvSpPr/>
          <p:nvPr/>
        </p:nvSpPr>
        <p:spPr>
          <a:xfrm>
            <a:off x="4654434" y="4705379"/>
            <a:ext cx="379233" cy="513316"/>
          </a:xfrm>
          <a:prstGeom prst="rect">
            <a:avLst/>
          </a:prstGeom>
          <a:solidFill>
            <a:srgbClr val="F1F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8" name="Rectangle 52">
            <a:extLst>
              <a:ext uri="{FF2B5EF4-FFF2-40B4-BE49-F238E27FC236}">
                <a16:creationId xmlns:a16="http://schemas.microsoft.com/office/drawing/2014/main" id="{74CCCD02-6C82-40DC-A37D-F182D8B2A2C5}"/>
              </a:ext>
            </a:extLst>
          </p:cNvPr>
          <p:cNvSpPr/>
          <p:nvPr/>
        </p:nvSpPr>
        <p:spPr>
          <a:xfrm>
            <a:off x="4651593" y="5222536"/>
            <a:ext cx="379233" cy="208835"/>
          </a:xfrm>
          <a:prstGeom prst="rect">
            <a:avLst/>
          </a:prstGeom>
          <a:solidFill>
            <a:srgbClr val="F1F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52">
            <a:extLst>
              <a:ext uri="{FF2B5EF4-FFF2-40B4-BE49-F238E27FC236}">
                <a16:creationId xmlns:a16="http://schemas.microsoft.com/office/drawing/2014/main" id="{F0BFD222-BEEA-4229-8911-DBAF76364077}"/>
              </a:ext>
            </a:extLst>
          </p:cNvPr>
          <p:cNvSpPr/>
          <p:nvPr/>
        </p:nvSpPr>
        <p:spPr>
          <a:xfrm>
            <a:off x="4103158" y="4691402"/>
            <a:ext cx="379233" cy="730677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フローチャート: せん孔テープ 239">
            <a:extLst>
              <a:ext uri="{FF2B5EF4-FFF2-40B4-BE49-F238E27FC236}">
                <a16:creationId xmlns:a16="http://schemas.microsoft.com/office/drawing/2014/main" id="{6169D448-E5FF-4FF2-9E15-B78EAE0FD1A1}"/>
              </a:ext>
            </a:extLst>
          </p:cNvPr>
          <p:cNvSpPr/>
          <p:nvPr/>
        </p:nvSpPr>
        <p:spPr>
          <a:xfrm>
            <a:off x="3940109" y="5354294"/>
            <a:ext cx="1301671" cy="268702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Rectangle 19">
            <a:extLst>
              <a:ext uri="{FF2B5EF4-FFF2-40B4-BE49-F238E27FC236}">
                <a16:creationId xmlns:a16="http://schemas.microsoft.com/office/drawing/2014/main" id="{00BF5761-A091-4EB8-9143-FCF860052D46}"/>
              </a:ext>
            </a:extLst>
          </p:cNvPr>
          <p:cNvSpPr/>
          <p:nvPr/>
        </p:nvSpPr>
        <p:spPr>
          <a:xfrm>
            <a:off x="6486557" y="810701"/>
            <a:ext cx="465704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Double Buffer</a:t>
            </a:r>
          </a:p>
          <a:p>
            <a:endParaRPr lang="en-US" altLang="ja-JP" sz="1400" dirty="0"/>
          </a:p>
          <a:p>
            <a:r>
              <a:rPr lang="ja-JP" altLang="en-US" sz="1400" dirty="0"/>
              <a:t>表示中のバッファを切り替えたり、書き換えることはできない</a:t>
            </a:r>
            <a:endParaRPr lang="en-US" altLang="ja-JP" sz="1400" dirty="0"/>
          </a:p>
          <a:p>
            <a:r>
              <a:rPr lang="ja-JP" altLang="en-US" sz="1400" dirty="0"/>
              <a:t>「</a:t>
            </a:r>
            <a:r>
              <a:rPr lang="en-US" altLang="ja-JP" sz="1400" dirty="0"/>
              <a:t>D</a:t>
            </a:r>
            <a:r>
              <a:rPr lang="ja-JP" altLang="en-US" sz="1400" dirty="0"/>
              <a:t>」は全て</a:t>
            </a:r>
            <a:r>
              <a:rPr lang="en-US" altLang="ja-JP" sz="1400" dirty="0"/>
              <a:t>Frame</a:t>
            </a:r>
            <a:r>
              <a:rPr lang="ja-JP" altLang="en-US" sz="1400" dirty="0"/>
              <a:t>同期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Frame</a:t>
            </a:r>
            <a:r>
              <a:rPr lang="ja-JP" altLang="en-US" sz="1400" dirty="0"/>
              <a:t>同期のタイミングでバッファを切り替える</a:t>
            </a:r>
            <a:endParaRPr lang="en-US" altLang="ja-JP" sz="1400" dirty="0"/>
          </a:p>
          <a:p>
            <a:r>
              <a:rPr lang="ja-JP" altLang="en-US" sz="1400" dirty="0"/>
              <a:t>処理開始もこのタイミング</a:t>
            </a:r>
            <a:endParaRPr lang="en-US" altLang="ja-JP" sz="1400" dirty="0"/>
          </a:p>
          <a:p>
            <a:r>
              <a:rPr lang="ja-JP" altLang="en-US" sz="1400" dirty="0"/>
              <a:t>→無駄な待ちが多い </a:t>
            </a:r>
            <a:r>
              <a:rPr lang="en-US" altLang="ja-JP" sz="1400" dirty="0"/>
              <a:t>(Ready</a:t>
            </a:r>
            <a:r>
              <a:rPr lang="ja-JP" altLang="en-US" sz="1400" dirty="0"/>
              <a:t>状態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　 すべての処理が</a:t>
            </a:r>
            <a:r>
              <a:rPr lang="en-US" altLang="ja-JP" sz="1400" dirty="0"/>
              <a:t>Frame</a:t>
            </a:r>
            <a:r>
              <a:rPr lang="ja-JP" altLang="en-US" sz="1400" dirty="0"/>
              <a:t>同期で動く必要がある。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242" name="Rectangle 19">
            <a:extLst>
              <a:ext uri="{FF2B5EF4-FFF2-40B4-BE49-F238E27FC236}">
                <a16:creationId xmlns:a16="http://schemas.microsoft.com/office/drawing/2014/main" id="{F1C76AE3-69A2-4EAE-8C66-37879F1F2BA8}"/>
              </a:ext>
            </a:extLst>
          </p:cNvPr>
          <p:cNvSpPr/>
          <p:nvPr/>
        </p:nvSpPr>
        <p:spPr>
          <a:xfrm>
            <a:off x="6458174" y="3755475"/>
            <a:ext cx="29770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1400" dirty="0">
                <a:solidFill>
                  <a:prstClr val="black"/>
                </a:solidFill>
              </a:rPr>
              <a:t>バッファ状態</a:t>
            </a: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W: </a:t>
            </a:r>
            <a:r>
              <a:rPr kumimoji="0" lang="ja-JP" altLang="en-US" sz="1400" dirty="0">
                <a:solidFill>
                  <a:prstClr val="black"/>
                </a:solidFill>
              </a:rPr>
              <a:t>書き込み中 </a:t>
            </a:r>
            <a:r>
              <a:rPr kumimoji="0" lang="en-US" altLang="ja-JP" sz="1400" dirty="0">
                <a:solidFill>
                  <a:prstClr val="black"/>
                </a:solidFill>
              </a:rPr>
              <a:t>(</a:t>
            </a:r>
            <a:r>
              <a:rPr kumimoji="0" lang="ja-JP" altLang="en-US" sz="1400" dirty="0">
                <a:solidFill>
                  <a:prstClr val="black"/>
                </a:solidFill>
              </a:rPr>
              <a:t>例</a:t>
            </a:r>
            <a:r>
              <a:rPr kumimoji="0" lang="en-US" altLang="ja-JP" sz="1400" dirty="0">
                <a:solidFill>
                  <a:prstClr val="black"/>
                </a:solidFill>
              </a:rPr>
              <a:t>. </a:t>
            </a:r>
            <a:r>
              <a:rPr kumimoji="0" lang="ja-JP" altLang="en-US" sz="1400" dirty="0">
                <a:solidFill>
                  <a:prstClr val="black"/>
                </a:solidFill>
              </a:rPr>
              <a:t>カメラ、画像処理</a:t>
            </a:r>
            <a:r>
              <a:rPr kumimoji="0" lang="en-US" altLang="ja-JP" sz="1400" dirty="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R: </a:t>
            </a:r>
            <a:r>
              <a:rPr kumimoji="0" lang="ja-JP" altLang="en-US" sz="1400" dirty="0">
                <a:solidFill>
                  <a:prstClr val="black"/>
                </a:solidFill>
              </a:rPr>
              <a:t>書き込み完了。表示</a:t>
            </a:r>
            <a:r>
              <a:rPr kumimoji="0" lang="en-US" altLang="ja-JP" sz="1400" dirty="0">
                <a:solidFill>
                  <a:prstClr val="black"/>
                </a:solidFill>
              </a:rPr>
              <a:t>Ready</a:t>
            </a: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D: </a:t>
            </a:r>
            <a:r>
              <a:rPr kumimoji="0" lang="ja-JP" altLang="en-US" sz="1400" dirty="0">
                <a:solidFill>
                  <a:prstClr val="black"/>
                </a:solidFill>
              </a:rPr>
              <a:t>表示中</a:t>
            </a:r>
            <a:endParaRPr kumimoji="0" lang="en-CA" altLang="ja-JP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0B05B-8B36-431C-8836-E6705ACEA447}"/>
              </a:ext>
            </a:extLst>
          </p:cNvPr>
          <p:cNvCxnSpPr>
            <a:cxnSpLocks/>
          </p:cNvCxnSpPr>
          <p:nvPr/>
        </p:nvCxnSpPr>
        <p:spPr>
          <a:xfrm>
            <a:off x="236668" y="892885"/>
            <a:ext cx="0" cy="5862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BED970-E042-48AE-BC17-06FD03ECC986}"/>
              </a:ext>
            </a:extLst>
          </p:cNvPr>
          <p:cNvCxnSpPr/>
          <p:nvPr/>
        </p:nvCxnSpPr>
        <p:spPr>
          <a:xfrm>
            <a:off x="236669" y="113074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7545AAA-51AD-4128-911F-2ED9BD707F11}"/>
              </a:ext>
            </a:extLst>
          </p:cNvPr>
          <p:cNvCxnSpPr/>
          <p:nvPr/>
        </p:nvCxnSpPr>
        <p:spPr>
          <a:xfrm>
            <a:off x="236669" y="149352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3AA807-C1DE-4242-A13C-1B7401D619AA}"/>
              </a:ext>
            </a:extLst>
          </p:cNvPr>
          <p:cNvCxnSpPr/>
          <p:nvPr/>
        </p:nvCxnSpPr>
        <p:spPr>
          <a:xfrm>
            <a:off x="236669" y="185629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2AB16F-4968-4FA2-BE34-E4C5DA05D805}"/>
              </a:ext>
            </a:extLst>
          </p:cNvPr>
          <p:cNvCxnSpPr/>
          <p:nvPr/>
        </p:nvCxnSpPr>
        <p:spPr>
          <a:xfrm>
            <a:off x="236669" y="221906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607DBE1C-1198-47F0-87DC-707217D30032}"/>
              </a:ext>
            </a:extLst>
          </p:cNvPr>
          <p:cNvCxnSpPr/>
          <p:nvPr/>
        </p:nvCxnSpPr>
        <p:spPr>
          <a:xfrm>
            <a:off x="236669" y="258183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DA19B33-C432-4997-8B75-762A41BB1EAF}"/>
              </a:ext>
            </a:extLst>
          </p:cNvPr>
          <p:cNvCxnSpPr/>
          <p:nvPr/>
        </p:nvCxnSpPr>
        <p:spPr>
          <a:xfrm>
            <a:off x="236669" y="294460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C3618E1-F224-4D2B-B439-4870F17004FD}"/>
              </a:ext>
            </a:extLst>
          </p:cNvPr>
          <p:cNvCxnSpPr/>
          <p:nvPr/>
        </p:nvCxnSpPr>
        <p:spPr>
          <a:xfrm>
            <a:off x="236669" y="330738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169744F-A5F5-45B1-A540-A712C4E91858}"/>
              </a:ext>
            </a:extLst>
          </p:cNvPr>
          <p:cNvCxnSpPr/>
          <p:nvPr/>
        </p:nvCxnSpPr>
        <p:spPr>
          <a:xfrm>
            <a:off x="236669" y="367015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6991C714-3DEC-48CD-98BB-A78ED0365C1C}"/>
              </a:ext>
            </a:extLst>
          </p:cNvPr>
          <p:cNvCxnSpPr/>
          <p:nvPr/>
        </p:nvCxnSpPr>
        <p:spPr>
          <a:xfrm>
            <a:off x="236669" y="403292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3F141EB2-DE31-4B75-A298-69A62DFDF5DD}"/>
              </a:ext>
            </a:extLst>
          </p:cNvPr>
          <p:cNvCxnSpPr/>
          <p:nvPr/>
        </p:nvCxnSpPr>
        <p:spPr>
          <a:xfrm>
            <a:off x="236669" y="439569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EEBD70D-3CEE-4E0A-8DB8-D79DCC7545B4}"/>
              </a:ext>
            </a:extLst>
          </p:cNvPr>
          <p:cNvCxnSpPr/>
          <p:nvPr/>
        </p:nvCxnSpPr>
        <p:spPr>
          <a:xfrm>
            <a:off x="236669" y="475846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9D44919-26C9-467F-B964-D07BCC65B27A}"/>
              </a:ext>
            </a:extLst>
          </p:cNvPr>
          <p:cNvCxnSpPr/>
          <p:nvPr/>
        </p:nvCxnSpPr>
        <p:spPr>
          <a:xfrm>
            <a:off x="236669" y="512124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A5E0F81-7C9F-4EEC-8B8D-F37636D2441F}"/>
              </a:ext>
            </a:extLst>
          </p:cNvPr>
          <p:cNvCxnSpPr/>
          <p:nvPr/>
        </p:nvCxnSpPr>
        <p:spPr>
          <a:xfrm>
            <a:off x="236669" y="548401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F959A76-A677-4818-8A06-801C67BE96CD}"/>
              </a:ext>
            </a:extLst>
          </p:cNvPr>
          <p:cNvCxnSpPr/>
          <p:nvPr/>
        </p:nvCxnSpPr>
        <p:spPr>
          <a:xfrm>
            <a:off x="236669" y="584678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91881B4B-1C40-4747-8A52-72E6A91092DB}"/>
              </a:ext>
            </a:extLst>
          </p:cNvPr>
          <p:cNvCxnSpPr/>
          <p:nvPr/>
        </p:nvCxnSpPr>
        <p:spPr>
          <a:xfrm>
            <a:off x="236669" y="620955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EEE1C40-06F8-401A-94FF-2C693AE910AA}"/>
              </a:ext>
            </a:extLst>
          </p:cNvPr>
          <p:cNvCxnSpPr/>
          <p:nvPr/>
        </p:nvCxnSpPr>
        <p:spPr>
          <a:xfrm>
            <a:off x="236669" y="657232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9">
            <a:extLst>
              <a:ext uri="{FF2B5EF4-FFF2-40B4-BE49-F238E27FC236}">
                <a16:creationId xmlns:a16="http://schemas.microsoft.com/office/drawing/2014/main" id="{4120B368-4AEC-4CF9-90F5-D569815F3257}"/>
              </a:ext>
            </a:extLst>
          </p:cNvPr>
          <p:cNvSpPr/>
          <p:nvPr/>
        </p:nvSpPr>
        <p:spPr>
          <a:xfrm>
            <a:off x="236668" y="6550223"/>
            <a:ext cx="1821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FrameSync</a:t>
            </a:r>
            <a:r>
              <a:rPr lang="en-US" altLang="ja-JP" sz="1400" dirty="0"/>
              <a:t> (16.6msec)</a:t>
            </a:r>
          </a:p>
        </p:txBody>
      </p:sp>
      <p:sp>
        <p:nvSpPr>
          <p:cNvPr id="106" name="Rectangle 52">
            <a:extLst>
              <a:ext uri="{FF2B5EF4-FFF2-40B4-BE49-F238E27FC236}">
                <a16:creationId xmlns:a16="http://schemas.microsoft.com/office/drawing/2014/main" id="{B14DD59B-81D6-4BEE-9FD2-B62FBFB259A1}"/>
              </a:ext>
            </a:extLst>
          </p:cNvPr>
          <p:cNvSpPr/>
          <p:nvPr/>
        </p:nvSpPr>
        <p:spPr>
          <a:xfrm>
            <a:off x="1181575" y="49058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52">
            <a:extLst>
              <a:ext uri="{FF2B5EF4-FFF2-40B4-BE49-F238E27FC236}">
                <a16:creationId xmlns:a16="http://schemas.microsoft.com/office/drawing/2014/main" id="{4D372FBB-0AE0-4AF4-BE71-6D2E0A115F4E}"/>
              </a:ext>
            </a:extLst>
          </p:cNvPr>
          <p:cNvSpPr/>
          <p:nvPr/>
        </p:nvSpPr>
        <p:spPr>
          <a:xfrm>
            <a:off x="1760020" y="49058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52">
            <a:extLst>
              <a:ext uri="{FF2B5EF4-FFF2-40B4-BE49-F238E27FC236}">
                <a16:creationId xmlns:a16="http://schemas.microsoft.com/office/drawing/2014/main" id="{BDE4AE3C-7E8C-443D-A830-0E5B8AC42FEC}"/>
              </a:ext>
            </a:extLst>
          </p:cNvPr>
          <p:cNvSpPr/>
          <p:nvPr/>
        </p:nvSpPr>
        <p:spPr>
          <a:xfrm>
            <a:off x="1181575" y="1130748"/>
            <a:ext cx="379233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52">
            <a:extLst>
              <a:ext uri="{FF2B5EF4-FFF2-40B4-BE49-F238E27FC236}">
                <a16:creationId xmlns:a16="http://schemas.microsoft.com/office/drawing/2014/main" id="{B5205DE6-9F0F-422B-A159-41C9DB88DD9C}"/>
              </a:ext>
            </a:extLst>
          </p:cNvPr>
          <p:cNvSpPr/>
          <p:nvPr/>
        </p:nvSpPr>
        <p:spPr>
          <a:xfrm>
            <a:off x="1181575" y="2581836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3" name="Rectangle 52">
            <a:extLst>
              <a:ext uri="{FF2B5EF4-FFF2-40B4-BE49-F238E27FC236}">
                <a16:creationId xmlns:a16="http://schemas.microsoft.com/office/drawing/2014/main" id="{290251E4-CC90-4CC2-B477-0895F680F5FE}"/>
              </a:ext>
            </a:extLst>
          </p:cNvPr>
          <p:cNvSpPr/>
          <p:nvPr/>
        </p:nvSpPr>
        <p:spPr>
          <a:xfrm>
            <a:off x="1181575" y="2941937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4" name="Rectangle 52">
            <a:extLst>
              <a:ext uri="{FF2B5EF4-FFF2-40B4-BE49-F238E27FC236}">
                <a16:creationId xmlns:a16="http://schemas.microsoft.com/office/drawing/2014/main" id="{9890B3B9-6561-4BE2-8037-60498C59BF0D}"/>
              </a:ext>
            </a:extLst>
          </p:cNvPr>
          <p:cNvSpPr/>
          <p:nvPr/>
        </p:nvSpPr>
        <p:spPr>
          <a:xfrm>
            <a:off x="1181575" y="3291224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5" name="Rectangle 52">
            <a:extLst>
              <a:ext uri="{FF2B5EF4-FFF2-40B4-BE49-F238E27FC236}">
                <a16:creationId xmlns:a16="http://schemas.microsoft.com/office/drawing/2014/main" id="{DD2A1CA9-2974-459C-9472-B2730FA4835F}"/>
              </a:ext>
            </a:extLst>
          </p:cNvPr>
          <p:cNvSpPr/>
          <p:nvPr/>
        </p:nvSpPr>
        <p:spPr>
          <a:xfrm>
            <a:off x="1755611" y="2421112"/>
            <a:ext cx="379233" cy="12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52">
            <a:extLst>
              <a:ext uri="{FF2B5EF4-FFF2-40B4-BE49-F238E27FC236}">
                <a16:creationId xmlns:a16="http://schemas.microsoft.com/office/drawing/2014/main" id="{4E444FA9-ED0E-4FFA-ABEB-9D7C4292CDB2}"/>
              </a:ext>
            </a:extLst>
          </p:cNvPr>
          <p:cNvSpPr/>
          <p:nvPr/>
        </p:nvSpPr>
        <p:spPr>
          <a:xfrm>
            <a:off x="1181575" y="3655605"/>
            <a:ext cx="379233" cy="362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7" name="Rectangle 52">
            <a:extLst>
              <a:ext uri="{FF2B5EF4-FFF2-40B4-BE49-F238E27FC236}">
                <a16:creationId xmlns:a16="http://schemas.microsoft.com/office/drawing/2014/main" id="{4959A3DB-4C3F-4211-AA87-866BF648314A}"/>
              </a:ext>
            </a:extLst>
          </p:cNvPr>
          <p:cNvSpPr/>
          <p:nvPr/>
        </p:nvSpPr>
        <p:spPr>
          <a:xfrm>
            <a:off x="1755717" y="3717112"/>
            <a:ext cx="379233" cy="31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58" name="Rectangle 52">
            <a:extLst>
              <a:ext uri="{FF2B5EF4-FFF2-40B4-BE49-F238E27FC236}">
                <a16:creationId xmlns:a16="http://schemas.microsoft.com/office/drawing/2014/main" id="{3680C215-1076-4DB2-AFCB-1D649B20E151}"/>
              </a:ext>
            </a:extLst>
          </p:cNvPr>
          <p:cNvSpPr/>
          <p:nvPr/>
        </p:nvSpPr>
        <p:spPr>
          <a:xfrm>
            <a:off x="1754363" y="4021872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59" name="Rectangle 52">
            <a:extLst>
              <a:ext uri="{FF2B5EF4-FFF2-40B4-BE49-F238E27FC236}">
                <a16:creationId xmlns:a16="http://schemas.microsoft.com/office/drawing/2014/main" id="{EA0C7725-1B9B-42DB-B325-0D8867BBA4D5}"/>
              </a:ext>
            </a:extLst>
          </p:cNvPr>
          <p:cNvSpPr/>
          <p:nvPr/>
        </p:nvSpPr>
        <p:spPr>
          <a:xfrm>
            <a:off x="1754363" y="4381720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1" name="Rectangle 52">
            <a:extLst>
              <a:ext uri="{FF2B5EF4-FFF2-40B4-BE49-F238E27FC236}">
                <a16:creationId xmlns:a16="http://schemas.microsoft.com/office/drawing/2014/main" id="{648F9857-6BE5-4796-9D9E-28839CE47187}"/>
              </a:ext>
            </a:extLst>
          </p:cNvPr>
          <p:cNvSpPr/>
          <p:nvPr/>
        </p:nvSpPr>
        <p:spPr>
          <a:xfrm>
            <a:off x="1754363" y="4748878"/>
            <a:ext cx="379233" cy="36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2" name="Rectangle 52">
            <a:extLst>
              <a:ext uri="{FF2B5EF4-FFF2-40B4-BE49-F238E27FC236}">
                <a16:creationId xmlns:a16="http://schemas.microsoft.com/office/drawing/2014/main" id="{AD5BE614-241C-4FF7-B707-DEBFD2998B8C}"/>
              </a:ext>
            </a:extLst>
          </p:cNvPr>
          <p:cNvSpPr/>
          <p:nvPr/>
        </p:nvSpPr>
        <p:spPr>
          <a:xfrm>
            <a:off x="4868125" y="41803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52">
            <a:extLst>
              <a:ext uri="{FF2B5EF4-FFF2-40B4-BE49-F238E27FC236}">
                <a16:creationId xmlns:a16="http://schemas.microsoft.com/office/drawing/2014/main" id="{55220406-DA45-4142-A8AA-E03BAC059D49}"/>
              </a:ext>
            </a:extLst>
          </p:cNvPr>
          <p:cNvSpPr/>
          <p:nvPr/>
        </p:nvSpPr>
        <p:spPr>
          <a:xfrm>
            <a:off x="5446570" y="418036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5F915142-2AD2-463D-A6EC-2A0EEC3EC602}"/>
              </a:ext>
            </a:extLst>
          </p:cNvPr>
          <p:cNvCxnSpPr>
            <a:cxnSpLocks/>
          </p:cNvCxnSpPr>
          <p:nvPr/>
        </p:nvCxnSpPr>
        <p:spPr>
          <a:xfrm>
            <a:off x="4294243" y="917388"/>
            <a:ext cx="1" cy="51208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7AAAA966-25B3-4247-8856-31CFA68C57C1}"/>
              </a:ext>
            </a:extLst>
          </p:cNvPr>
          <p:cNvCxnSpPr/>
          <p:nvPr/>
        </p:nvCxnSpPr>
        <p:spPr>
          <a:xfrm>
            <a:off x="4294244" y="104767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0C9D394-3DAE-40FA-8057-4FC6E1140639}"/>
              </a:ext>
            </a:extLst>
          </p:cNvPr>
          <p:cNvCxnSpPr/>
          <p:nvPr/>
        </p:nvCxnSpPr>
        <p:spPr>
          <a:xfrm>
            <a:off x="4294244" y="177321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6157536F-034C-4BC8-8CF3-0670591FF0B9}"/>
              </a:ext>
            </a:extLst>
          </p:cNvPr>
          <p:cNvCxnSpPr/>
          <p:nvPr/>
        </p:nvCxnSpPr>
        <p:spPr>
          <a:xfrm>
            <a:off x="4294244" y="2498762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80FE84F-3BDB-4AFD-B5D5-A5193093787D}"/>
              </a:ext>
            </a:extLst>
          </p:cNvPr>
          <p:cNvCxnSpPr/>
          <p:nvPr/>
        </p:nvCxnSpPr>
        <p:spPr>
          <a:xfrm>
            <a:off x="4294244" y="3224306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BD9915ED-2A0A-4562-8CF9-C997E7F8E924}"/>
              </a:ext>
            </a:extLst>
          </p:cNvPr>
          <p:cNvCxnSpPr/>
          <p:nvPr/>
        </p:nvCxnSpPr>
        <p:spPr>
          <a:xfrm>
            <a:off x="4294244" y="3949850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36CFC75-A9BA-414B-8853-FB4F4F68EB31}"/>
              </a:ext>
            </a:extLst>
          </p:cNvPr>
          <p:cNvCxnSpPr/>
          <p:nvPr/>
        </p:nvCxnSpPr>
        <p:spPr>
          <a:xfrm>
            <a:off x="4294244" y="4675394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241E4F7-C3BC-4AE0-83AA-7BFFBE0C16AC}"/>
              </a:ext>
            </a:extLst>
          </p:cNvPr>
          <p:cNvCxnSpPr/>
          <p:nvPr/>
        </p:nvCxnSpPr>
        <p:spPr>
          <a:xfrm>
            <a:off x="4294244" y="5400938"/>
            <a:ext cx="344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9">
            <a:extLst>
              <a:ext uri="{FF2B5EF4-FFF2-40B4-BE49-F238E27FC236}">
                <a16:creationId xmlns:a16="http://schemas.microsoft.com/office/drawing/2014/main" id="{A8B6FFB8-DB27-4C43-985E-F3524926E688}"/>
              </a:ext>
            </a:extLst>
          </p:cNvPr>
          <p:cNvSpPr/>
          <p:nvPr/>
        </p:nvSpPr>
        <p:spPr>
          <a:xfrm>
            <a:off x="4362502" y="5730510"/>
            <a:ext cx="1821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FrameSync</a:t>
            </a:r>
            <a:r>
              <a:rPr lang="en-US" altLang="ja-JP" sz="1400" dirty="0"/>
              <a:t> (16.6msec)</a:t>
            </a:r>
          </a:p>
        </p:txBody>
      </p:sp>
      <p:sp>
        <p:nvSpPr>
          <p:cNvPr id="213" name="Rectangle 52">
            <a:extLst>
              <a:ext uri="{FF2B5EF4-FFF2-40B4-BE49-F238E27FC236}">
                <a16:creationId xmlns:a16="http://schemas.microsoft.com/office/drawing/2014/main" id="{2FB2874E-25C8-4262-B2B2-7A2A04792DCE}"/>
              </a:ext>
            </a:extLst>
          </p:cNvPr>
          <p:cNvSpPr/>
          <p:nvPr/>
        </p:nvSpPr>
        <p:spPr>
          <a:xfrm>
            <a:off x="4869440" y="1060837"/>
            <a:ext cx="379233" cy="499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14" name="Rectangle 52">
            <a:extLst>
              <a:ext uri="{FF2B5EF4-FFF2-40B4-BE49-F238E27FC236}">
                <a16:creationId xmlns:a16="http://schemas.microsoft.com/office/drawing/2014/main" id="{C5514D70-49E5-4AA8-8939-F3EECE13EBDD}"/>
              </a:ext>
            </a:extLst>
          </p:cNvPr>
          <p:cNvSpPr/>
          <p:nvPr/>
        </p:nvSpPr>
        <p:spPr>
          <a:xfrm>
            <a:off x="4875957" y="1768085"/>
            <a:ext cx="379233" cy="730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Rectangle 52">
            <a:extLst>
              <a:ext uri="{FF2B5EF4-FFF2-40B4-BE49-F238E27FC236}">
                <a16:creationId xmlns:a16="http://schemas.microsoft.com/office/drawing/2014/main" id="{793BBEE7-86C1-45E3-9E2B-060F72DB1BC0}"/>
              </a:ext>
            </a:extLst>
          </p:cNvPr>
          <p:cNvSpPr/>
          <p:nvPr/>
        </p:nvSpPr>
        <p:spPr>
          <a:xfrm>
            <a:off x="4868125" y="1559250"/>
            <a:ext cx="379233" cy="208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2">
            <a:extLst>
              <a:ext uri="{FF2B5EF4-FFF2-40B4-BE49-F238E27FC236}">
                <a16:creationId xmlns:a16="http://schemas.microsoft.com/office/drawing/2014/main" id="{470A50E8-FF63-4CCC-9A39-61EACFEAA26B}"/>
              </a:ext>
            </a:extLst>
          </p:cNvPr>
          <p:cNvSpPr/>
          <p:nvPr/>
        </p:nvSpPr>
        <p:spPr>
          <a:xfrm>
            <a:off x="1180894" y="2389505"/>
            <a:ext cx="379233" cy="21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26" name="Rectangle 52">
            <a:extLst>
              <a:ext uri="{FF2B5EF4-FFF2-40B4-BE49-F238E27FC236}">
                <a16:creationId xmlns:a16="http://schemas.microsoft.com/office/drawing/2014/main" id="{35177DF7-A274-4476-8F4D-DAFE940B955C}"/>
              </a:ext>
            </a:extLst>
          </p:cNvPr>
          <p:cNvSpPr/>
          <p:nvPr/>
        </p:nvSpPr>
        <p:spPr>
          <a:xfrm>
            <a:off x="5429316" y="1559250"/>
            <a:ext cx="379233" cy="513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27" name="Rectangle 52">
            <a:extLst>
              <a:ext uri="{FF2B5EF4-FFF2-40B4-BE49-F238E27FC236}">
                <a16:creationId xmlns:a16="http://schemas.microsoft.com/office/drawing/2014/main" id="{6477B11D-D7B8-443C-9498-9EC14D7AFE3D}"/>
              </a:ext>
            </a:extLst>
          </p:cNvPr>
          <p:cNvSpPr/>
          <p:nvPr/>
        </p:nvSpPr>
        <p:spPr>
          <a:xfrm>
            <a:off x="5435812" y="2493629"/>
            <a:ext cx="379233" cy="730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Rectangle 52">
            <a:extLst>
              <a:ext uri="{FF2B5EF4-FFF2-40B4-BE49-F238E27FC236}">
                <a16:creationId xmlns:a16="http://schemas.microsoft.com/office/drawing/2014/main" id="{4B45E0AB-5679-4B15-B813-9CD70704F88A}"/>
              </a:ext>
            </a:extLst>
          </p:cNvPr>
          <p:cNvSpPr/>
          <p:nvPr/>
        </p:nvSpPr>
        <p:spPr>
          <a:xfrm>
            <a:off x="5428765" y="2072566"/>
            <a:ext cx="379233" cy="426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52">
            <a:extLst>
              <a:ext uri="{FF2B5EF4-FFF2-40B4-BE49-F238E27FC236}">
                <a16:creationId xmlns:a16="http://schemas.microsoft.com/office/drawing/2014/main" id="{BF6FCB73-D0DD-4875-AA83-6F634C084E5F}"/>
              </a:ext>
            </a:extLst>
          </p:cNvPr>
          <p:cNvSpPr/>
          <p:nvPr/>
        </p:nvSpPr>
        <p:spPr>
          <a:xfrm>
            <a:off x="4875957" y="2508175"/>
            <a:ext cx="379233" cy="5133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2" name="Rectangle 52">
            <a:extLst>
              <a:ext uri="{FF2B5EF4-FFF2-40B4-BE49-F238E27FC236}">
                <a16:creationId xmlns:a16="http://schemas.microsoft.com/office/drawing/2014/main" id="{3EFB6E76-7013-4781-A24E-817748943EEC}"/>
              </a:ext>
            </a:extLst>
          </p:cNvPr>
          <p:cNvSpPr/>
          <p:nvPr/>
        </p:nvSpPr>
        <p:spPr>
          <a:xfrm>
            <a:off x="4875956" y="3028553"/>
            <a:ext cx="379233" cy="208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Rectangle 52">
            <a:extLst>
              <a:ext uri="{FF2B5EF4-FFF2-40B4-BE49-F238E27FC236}">
                <a16:creationId xmlns:a16="http://schemas.microsoft.com/office/drawing/2014/main" id="{AF54852A-A011-4129-97A7-0927848AA221}"/>
              </a:ext>
            </a:extLst>
          </p:cNvPr>
          <p:cNvSpPr/>
          <p:nvPr/>
        </p:nvSpPr>
        <p:spPr>
          <a:xfrm>
            <a:off x="4881903" y="3237387"/>
            <a:ext cx="379233" cy="7306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52">
            <a:extLst>
              <a:ext uri="{FF2B5EF4-FFF2-40B4-BE49-F238E27FC236}">
                <a16:creationId xmlns:a16="http://schemas.microsoft.com/office/drawing/2014/main" id="{B8AF84E0-3B5D-404C-806B-8DB09C3D439B}"/>
              </a:ext>
            </a:extLst>
          </p:cNvPr>
          <p:cNvSpPr/>
          <p:nvPr/>
        </p:nvSpPr>
        <p:spPr>
          <a:xfrm>
            <a:off x="6023498" y="3041244"/>
            <a:ext cx="379233" cy="513316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6" name="Rectangle 52">
            <a:extLst>
              <a:ext uri="{FF2B5EF4-FFF2-40B4-BE49-F238E27FC236}">
                <a16:creationId xmlns:a16="http://schemas.microsoft.com/office/drawing/2014/main" id="{987918A0-0590-4357-90C4-C380E0189B61}"/>
              </a:ext>
            </a:extLst>
          </p:cNvPr>
          <p:cNvSpPr/>
          <p:nvPr/>
        </p:nvSpPr>
        <p:spPr>
          <a:xfrm>
            <a:off x="6023498" y="3565734"/>
            <a:ext cx="379233" cy="384116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52">
            <a:extLst>
              <a:ext uri="{FF2B5EF4-FFF2-40B4-BE49-F238E27FC236}">
                <a16:creationId xmlns:a16="http://schemas.microsoft.com/office/drawing/2014/main" id="{299B88FC-D95C-4983-8B8A-24444791BEBC}"/>
              </a:ext>
            </a:extLst>
          </p:cNvPr>
          <p:cNvSpPr/>
          <p:nvPr/>
        </p:nvSpPr>
        <p:spPr>
          <a:xfrm>
            <a:off x="5437344" y="3576379"/>
            <a:ext cx="379233" cy="513316"/>
          </a:xfrm>
          <a:prstGeom prst="rect">
            <a:avLst/>
          </a:prstGeom>
          <a:solidFill>
            <a:srgbClr val="F1F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8" name="Rectangle 52">
            <a:extLst>
              <a:ext uri="{FF2B5EF4-FFF2-40B4-BE49-F238E27FC236}">
                <a16:creationId xmlns:a16="http://schemas.microsoft.com/office/drawing/2014/main" id="{74CCCD02-6C82-40DC-A37D-F182D8B2A2C5}"/>
              </a:ext>
            </a:extLst>
          </p:cNvPr>
          <p:cNvSpPr/>
          <p:nvPr/>
        </p:nvSpPr>
        <p:spPr>
          <a:xfrm>
            <a:off x="5435919" y="4075449"/>
            <a:ext cx="379233" cy="381182"/>
          </a:xfrm>
          <a:prstGeom prst="rect">
            <a:avLst/>
          </a:prstGeom>
          <a:solidFill>
            <a:srgbClr val="F1F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52">
            <a:extLst>
              <a:ext uri="{FF2B5EF4-FFF2-40B4-BE49-F238E27FC236}">
                <a16:creationId xmlns:a16="http://schemas.microsoft.com/office/drawing/2014/main" id="{F0BFD222-BEEA-4229-8911-DBAF76364077}"/>
              </a:ext>
            </a:extLst>
          </p:cNvPr>
          <p:cNvSpPr/>
          <p:nvPr/>
        </p:nvSpPr>
        <p:spPr>
          <a:xfrm>
            <a:off x="6020656" y="3956900"/>
            <a:ext cx="379233" cy="730677"/>
          </a:xfrm>
          <a:prstGeom prst="rect">
            <a:avLst/>
          </a:prstGeom>
          <a:solidFill>
            <a:srgbClr val="F3D9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BB2C16DC-F320-4C92-A3D0-D85357CF5657}"/>
              </a:ext>
            </a:extLst>
          </p:cNvPr>
          <p:cNvSpPr/>
          <p:nvPr/>
        </p:nvSpPr>
        <p:spPr>
          <a:xfrm>
            <a:off x="2297755" y="490589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89" name="Rectangle 52">
            <a:extLst>
              <a:ext uri="{FF2B5EF4-FFF2-40B4-BE49-F238E27FC236}">
                <a16:creationId xmlns:a16="http://schemas.microsoft.com/office/drawing/2014/main" id="{6C64D9A2-C5F6-47A6-B4A0-931F247C69B7}"/>
              </a:ext>
            </a:extLst>
          </p:cNvPr>
          <p:cNvSpPr/>
          <p:nvPr/>
        </p:nvSpPr>
        <p:spPr>
          <a:xfrm>
            <a:off x="2297755" y="3704412"/>
            <a:ext cx="379233" cy="12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52">
            <a:extLst>
              <a:ext uri="{FF2B5EF4-FFF2-40B4-BE49-F238E27FC236}">
                <a16:creationId xmlns:a16="http://schemas.microsoft.com/office/drawing/2014/main" id="{52544818-DE02-432D-AE74-E7A582962483}"/>
              </a:ext>
            </a:extLst>
          </p:cNvPr>
          <p:cNvSpPr/>
          <p:nvPr/>
        </p:nvSpPr>
        <p:spPr>
          <a:xfrm>
            <a:off x="2300730" y="4925614"/>
            <a:ext cx="379233" cy="2117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1" name="Rectangle 52">
            <a:extLst>
              <a:ext uri="{FF2B5EF4-FFF2-40B4-BE49-F238E27FC236}">
                <a16:creationId xmlns:a16="http://schemas.microsoft.com/office/drawing/2014/main" id="{963F7A5B-BE84-43E6-85B7-B662C2B8F995}"/>
              </a:ext>
            </a:extLst>
          </p:cNvPr>
          <p:cNvSpPr/>
          <p:nvPr/>
        </p:nvSpPr>
        <p:spPr>
          <a:xfrm>
            <a:off x="2297755" y="5099225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63905D2D-82AC-43D4-A83A-F5053D59CEC8}"/>
              </a:ext>
            </a:extLst>
          </p:cNvPr>
          <p:cNvSpPr/>
          <p:nvPr/>
        </p:nvSpPr>
        <p:spPr>
          <a:xfrm>
            <a:off x="2297755" y="5459326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DEEC9BB9-D9F4-4CCF-9E94-E31956B1CCFB}"/>
              </a:ext>
            </a:extLst>
          </p:cNvPr>
          <p:cNvSpPr/>
          <p:nvPr/>
        </p:nvSpPr>
        <p:spPr>
          <a:xfrm>
            <a:off x="2297755" y="5808613"/>
            <a:ext cx="379233" cy="362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7D784005-B170-4607-9B72-B3F25B40C01F}"/>
              </a:ext>
            </a:extLst>
          </p:cNvPr>
          <p:cNvSpPr/>
          <p:nvPr/>
        </p:nvSpPr>
        <p:spPr>
          <a:xfrm>
            <a:off x="8103458" y="840972"/>
            <a:ext cx="503375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Triple Buffer</a:t>
            </a:r>
          </a:p>
          <a:p>
            <a:endParaRPr lang="en-US" altLang="ja-JP" sz="1400" dirty="0"/>
          </a:p>
          <a:p>
            <a:r>
              <a:rPr lang="ja-JP" altLang="en-US" sz="1400" dirty="0"/>
              <a:t>表示中のバッファを切り替えたり、書き換えることはできない</a:t>
            </a:r>
            <a:endParaRPr lang="en-US" altLang="ja-JP" sz="1400" dirty="0"/>
          </a:p>
          <a:p>
            <a:r>
              <a:rPr lang="ja-JP" altLang="en-US" sz="1400" dirty="0"/>
              <a:t>「</a:t>
            </a:r>
            <a:r>
              <a:rPr lang="en-US" altLang="ja-JP" sz="1400" dirty="0"/>
              <a:t>D</a:t>
            </a:r>
            <a:r>
              <a:rPr lang="ja-JP" altLang="en-US" sz="1400" dirty="0"/>
              <a:t>」は全て</a:t>
            </a:r>
            <a:r>
              <a:rPr lang="en-US" altLang="ja-JP" sz="1400" dirty="0"/>
              <a:t>Frame</a:t>
            </a:r>
            <a:r>
              <a:rPr lang="ja-JP" altLang="en-US" sz="1400" dirty="0"/>
              <a:t>同期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W</a:t>
            </a:r>
            <a:r>
              <a:rPr lang="ja-JP" altLang="en-US" sz="1400" dirty="0"/>
              <a:t>は好きにタイミングで動ける。がちがちに詰めれば稼働率</a:t>
            </a:r>
            <a:r>
              <a:rPr lang="en-US" altLang="ja-JP" sz="1400" dirty="0"/>
              <a:t>100%</a:t>
            </a:r>
          </a:p>
          <a:p>
            <a:r>
              <a:rPr lang="ja-JP" altLang="en-US" sz="1400" dirty="0"/>
              <a:t>より新しい結果を表示可能</a:t>
            </a:r>
            <a:endParaRPr lang="en-US" altLang="ja-JP" sz="1400" dirty="0"/>
          </a:p>
        </p:txBody>
      </p:sp>
      <p:sp>
        <p:nvSpPr>
          <p:cNvPr id="95" name="Rectangle 19">
            <a:extLst>
              <a:ext uri="{FF2B5EF4-FFF2-40B4-BE49-F238E27FC236}">
                <a16:creationId xmlns:a16="http://schemas.microsoft.com/office/drawing/2014/main" id="{EA1B576D-25C6-4BB6-B0F4-213E85A3357C}"/>
              </a:ext>
            </a:extLst>
          </p:cNvPr>
          <p:cNvSpPr/>
          <p:nvPr/>
        </p:nvSpPr>
        <p:spPr>
          <a:xfrm>
            <a:off x="8356159" y="3798574"/>
            <a:ext cx="29770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1400" dirty="0">
                <a:solidFill>
                  <a:prstClr val="black"/>
                </a:solidFill>
              </a:rPr>
              <a:t>バッファ状態</a:t>
            </a:r>
            <a:endParaRPr kumimoji="0" lang="en-US" altLang="ja-JP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W: </a:t>
            </a:r>
            <a:r>
              <a:rPr kumimoji="0" lang="ja-JP" altLang="en-US" sz="1400" dirty="0">
                <a:solidFill>
                  <a:prstClr val="black"/>
                </a:solidFill>
              </a:rPr>
              <a:t>書き込み中 </a:t>
            </a:r>
            <a:r>
              <a:rPr kumimoji="0" lang="en-US" altLang="ja-JP" sz="1400" dirty="0">
                <a:solidFill>
                  <a:prstClr val="black"/>
                </a:solidFill>
              </a:rPr>
              <a:t>(</a:t>
            </a:r>
            <a:r>
              <a:rPr kumimoji="0" lang="ja-JP" altLang="en-US" sz="1400" dirty="0">
                <a:solidFill>
                  <a:prstClr val="black"/>
                </a:solidFill>
              </a:rPr>
              <a:t>例</a:t>
            </a:r>
            <a:r>
              <a:rPr kumimoji="0" lang="en-US" altLang="ja-JP" sz="1400" dirty="0">
                <a:solidFill>
                  <a:prstClr val="black"/>
                </a:solidFill>
              </a:rPr>
              <a:t>. </a:t>
            </a:r>
            <a:r>
              <a:rPr kumimoji="0" lang="ja-JP" altLang="en-US" sz="1400" dirty="0">
                <a:solidFill>
                  <a:prstClr val="black"/>
                </a:solidFill>
              </a:rPr>
              <a:t>カメラ、画像処理</a:t>
            </a:r>
            <a:r>
              <a:rPr kumimoji="0" lang="en-US" altLang="ja-JP" sz="1400" dirty="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R: </a:t>
            </a:r>
            <a:r>
              <a:rPr kumimoji="0" lang="ja-JP" altLang="en-US" sz="1400" dirty="0">
                <a:solidFill>
                  <a:prstClr val="black"/>
                </a:solidFill>
              </a:rPr>
              <a:t>書き込み完了。表示</a:t>
            </a:r>
            <a:r>
              <a:rPr kumimoji="0" lang="en-US" altLang="ja-JP" sz="1400" dirty="0">
                <a:solidFill>
                  <a:prstClr val="black"/>
                </a:solidFill>
              </a:rPr>
              <a:t>Ready</a:t>
            </a:r>
          </a:p>
          <a:p>
            <a:pPr lvl="0">
              <a:defRPr/>
            </a:pPr>
            <a:r>
              <a:rPr kumimoji="0" lang="en-US" altLang="ja-JP" sz="1400" dirty="0">
                <a:solidFill>
                  <a:prstClr val="black"/>
                </a:solidFill>
              </a:rPr>
              <a:t>D: </a:t>
            </a:r>
            <a:r>
              <a:rPr kumimoji="0" lang="ja-JP" altLang="en-US" sz="1400" dirty="0">
                <a:solidFill>
                  <a:prstClr val="black"/>
                </a:solidFill>
              </a:rPr>
              <a:t>表示中</a:t>
            </a:r>
            <a:endParaRPr kumimoji="0" lang="en-CA" altLang="ja-JP" sz="1400" dirty="0">
              <a:solidFill>
                <a:prstClr val="black"/>
              </a:solidFill>
            </a:endParaRP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15524254-FD19-4287-B16A-5AA8C5855BEF}"/>
              </a:ext>
            </a:extLst>
          </p:cNvPr>
          <p:cNvSpPr/>
          <p:nvPr/>
        </p:nvSpPr>
        <p:spPr>
          <a:xfrm>
            <a:off x="1182920" y="4940304"/>
            <a:ext cx="379233" cy="1229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52">
            <a:extLst>
              <a:ext uri="{FF2B5EF4-FFF2-40B4-BE49-F238E27FC236}">
                <a16:creationId xmlns:a16="http://schemas.microsoft.com/office/drawing/2014/main" id="{9D59B6CE-58B6-4CA8-86CF-A2AD448188BF}"/>
              </a:ext>
            </a:extLst>
          </p:cNvPr>
          <p:cNvSpPr/>
          <p:nvPr/>
        </p:nvSpPr>
        <p:spPr>
          <a:xfrm>
            <a:off x="1182239" y="6173661"/>
            <a:ext cx="379233" cy="21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02" name="フローチャート: せん孔テープ 101">
            <a:extLst>
              <a:ext uri="{FF2B5EF4-FFF2-40B4-BE49-F238E27FC236}">
                <a16:creationId xmlns:a16="http://schemas.microsoft.com/office/drawing/2014/main" id="{A276B4A3-2357-4D70-A57B-95EB20DF3E73}"/>
              </a:ext>
            </a:extLst>
          </p:cNvPr>
          <p:cNvSpPr/>
          <p:nvPr/>
        </p:nvSpPr>
        <p:spPr>
          <a:xfrm>
            <a:off x="1147622" y="6344631"/>
            <a:ext cx="1620974" cy="251601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Rectangle 52">
            <a:extLst>
              <a:ext uri="{FF2B5EF4-FFF2-40B4-BE49-F238E27FC236}">
                <a16:creationId xmlns:a16="http://schemas.microsoft.com/office/drawing/2014/main" id="{F8EFE7E7-63BB-473D-ADC1-BFF12486A398}"/>
              </a:ext>
            </a:extLst>
          </p:cNvPr>
          <p:cNvSpPr/>
          <p:nvPr/>
        </p:nvSpPr>
        <p:spPr>
          <a:xfrm>
            <a:off x="6025015" y="418035"/>
            <a:ext cx="379233" cy="434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1" name="Rectangle 52">
            <a:extLst>
              <a:ext uri="{FF2B5EF4-FFF2-40B4-BE49-F238E27FC236}">
                <a16:creationId xmlns:a16="http://schemas.microsoft.com/office/drawing/2014/main" id="{50C64099-835A-4B37-8E72-CA09282FC0D2}"/>
              </a:ext>
            </a:extLst>
          </p:cNvPr>
          <p:cNvSpPr/>
          <p:nvPr/>
        </p:nvSpPr>
        <p:spPr>
          <a:xfrm>
            <a:off x="6023498" y="2068520"/>
            <a:ext cx="379233" cy="513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2" name="Rectangle 52">
            <a:extLst>
              <a:ext uri="{FF2B5EF4-FFF2-40B4-BE49-F238E27FC236}">
                <a16:creationId xmlns:a16="http://schemas.microsoft.com/office/drawing/2014/main" id="{B2CF99C4-67D8-47E0-9F4C-F17A8F3D3C31}"/>
              </a:ext>
            </a:extLst>
          </p:cNvPr>
          <p:cNvSpPr/>
          <p:nvPr/>
        </p:nvSpPr>
        <p:spPr>
          <a:xfrm>
            <a:off x="6020657" y="2585678"/>
            <a:ext cx="379233" cy="442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58">
            <a:extLst>
              <a:ext uri="{FF2B5EF4-FFF2-40B4-BE49-F238E27FC236}">
                <a16:creationId xmlns:a16="http://schemas.microsoft.com/office/drawing/2014/main" id="{183AB0DB-615D-47DF-9BA3-636B6FB14D3F}"/>
              </a:ext>
            </a:extLst>
          </p:cNvPr>
          <p:cNvSpPr/>
          <p:nvPr/>
        </p:nvSpPr>
        <p:spPr>
          <a:xfrm>
            <a:off x="6652269" y="2712469"/>
            <a:ext cx="670018" cy="410854"/>
          </a:xfrm>
          <a:prstGeom prst="wedgeRectCallout">
            <a:avLst>
              <a:gd name="adj1" fmla="val -96533"/>
              <a:gd name="adj2" fmla="val 293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52">
            <a:extLst>
              <a:ext uri="{FF2B5EF4-FFF2-40B4-BE49-F238E27FC236}">
                <a16:creationId xmlns:a16="http://schemas.microsoft.com/office/drawing/2014/main" id="{B9ADD49A-8DD4-4738-B6F0-5C0C98CA7A33}"/>
              </a:ext>
            </a:extLst>
          </p:cNvPr>
          <p:cNvSpPr/>
          <p:nvPr/>
        </p:nvSpPr>
        <p:spPr>
          <a:xfrm>
            <a:off x="4877092" y="3950648"/>
            <a:ext cx="379233" cy="513316"/>
          </a:xfrm>
          <a:prstGeom prst="rect">
            <a:avLst/>
          </a:prstGeom>
          <a:solidFill>
            <a:srgbClr val="D8F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23" name="Rectangle 52">
            <a:extLst>
              <a:ext uri="{FF2B5EF4-FFF2-40B4-BE49-F238E27FC236}">
                <a16:creationId xmlns:a16="http://schemas.microsoft.com/office/drawing/2014/main" id="{272D3377-A4FE-40F5-9317-781A6F82BEE8}"/>
              </a:ext>
            </a:extLst>
          </p:cNvPr>
          <p:cNvSpPr/>
          <p:nvPr/>
        </p:nvSpPr>
        <p:spPr>
          <a:xfrm>
            <a:off x="4868125" y="4450031"/>
            <a:ext cx="379233" cy="256658"/>
          </a:xfrm>
          <a:prstGeom prst="rect">
            <a:avLst/>
          </a:prstGeom>
          <a:solidFill>
            <a:srgbClr val="D8F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24" name="Rectangle 52">
            <a:extLst>
              <a:ext uri="{FF2B5EF4-FFF2-40B4-BE49-F238E27FC236}">
                <a16:creationId xmlns:a16="http://schemas.microsoft.com/office/drawing/2014/main" id="{16942922-67F2-4EE9-AC85-133E97466114}"/>
              </a:ext>
            </a:extLst>
          </p:cNvPr>
          <p:cNvSpPr/>
          <p:nvPr/>
        </p:nvSpPr>
        <p:spPr>
          <a:xfrm>
            <a:off x="4868124" y="4713257"/>
            <a:ext cx="379233" cy="697474"/>
          </a:xfrm>
          <a:prstGeom prst="rect">
            <a:avLst/>
          </a:prstGeom>
          <a:solidFill>
            <a:srgbClr val="D8F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52">
            <a:extLst>
              <a:ext uri="{FF2B5EF4-FFF2-40B4-BE49-F238E27FC236}">
                <a16:creationId xmlns:a16="http://schemas.microsoft.com/office/drawing/2014/main" id="{50C816D3-C0F7-4BAA-82BE-95C02A6ECDF3}"/>
              </a:ext>
            </a:extLst>
          </p:cNvPr>
          <p:cNvSpPr/>
          <p:nvPr/>
        </p:nvSpPr>
        <p:spPr>
          <a:xfrm>
            <a:off x="5428764" y="4456631"/>
            <a:ext cx="379233" cy="513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26" name="Rectangle 52">
            <a:extLst>
              <a:ext uri="{FF2B5EF4-FFF2-40B4-BE49-F238E27FC236}">
                <a16:creationId xmlns:a16="http://schemas.microsoft.com/office/drawing/2014/main" id="{3C48E89D-D18D-4893-B395-8B5B33052D27}"/>
              </a:ext>
            </a:extLst>
          </p:cNvPr>
          <p:cNvSpPr/>
          <p:nvPr/>
        </p:nvSpPr>
        <p:spPr>
          <a:xfrm>
            <a:off x="6011085" y="4975908"/>
            <a:ext cx="379233" cy="513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27" name="Rectangle 52">
            <a:extLst>
              <a:ext uri="{FF2B5EF4-FFF2-40B4-BE49-F238E27FC236}">
                <a16:creationId xmlns:a16="http://schemas.microsoft.com/office/drawing/2014/main" id="{8438B01E-A073-4983-8592-B80EC9C88520}"/>
              </a:ext>
            </a:extLst>
          </p:cNvPr>
          <p:cNvSpPr/>
          <p:nvPr/>
        </p:nvSpPr>
        <p:spPr>
          <a:xfrm>
            <a:off x="5429499" y="4975908"/>
            <a:ext cx="379233" cy="425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28" name="フローチャート: せん孔テープ 127">
            <a:extLst>
              <a:ext uri="{FF2B5EF4-FFF2-40B4-BE49-F238E27FC236}">
                <a16:creationId xmlns:a16="http://schemas.microsoft.com/office/drawing/2014/main" id="{E0CC168C-1526-43B2-9D1E-FF40A526E6B3}"/>
              </a:ext>
            </a:extLst>
          </p:cNvPr>
          <p:cNvSpPr/>
          <p:nvPr/>
        </p:nvSpPr>
        <p:spPr>
          <a:xfrm>
            <a:off x="4753218" y="5324975"/>
            <a:ext cx="1821909" cy="268702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Rectangle 58">
            <a:extLst>
              <a:ext uri="{FF2B5EF4-FFF2-40B4-BE49-F238E27FC236}">
                <a16:creationId xmlns:a16="http://schemas.microsoft.com/office/drawing/2014/main" id="{C9FE341D-25F4-4C52-9CF6-E9EB5DE7ADA1}"/>
              </a:ext>
            </a:extLst>
          </p:cNvPr>
          <p:cNvSpPr/>
          <p:nvPr/>
        </p:nvSpPr>
        <p:spPr>
          <a:xfrm>
            <a:off x="6684728" y="4264540"/>
            <a:ext cx="670018" cy="410854"/>
          </a:xfrm>
          <a:prstGeom prst="wedgeRectCallout">
            <a:avLst>
              <a:gd name="adj1" fmla="val -188051"/>
              <a:gd name="adj2" fmla="val -1515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45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2">
            <a:extLst>
              <a:ext uri="{FF2B5EF4-FFF2-40B4-BE49-F238E27FC236}">
                <a16:creationId xmlns:a16="http://schemas.microsoft.com/office/drawing/2014/main" id="{8AFB9D3E-3264-49B4-AACD-880C17503DCB}"/>
              </a:ext>
            </a:extLst>
          </p:cNvPr>
          <p:cNvSpPr/>
          <p:nvPr/>
        </p:nvSpPr>
        <p:spPr>
          <a:xfrm>
            <a:off x="1324708" y="805946"/>
            <a:ext cx="8575431" cy="50409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4F7FAF6C-D3C0-4728-9075-1C8CB2BB5363}"/>
              </a:ext>
            </a:extLst>
          </p:cNvPr>
          <p:cNvSpPr/>
          <p:nvPr/>
        </p:nvSpPr>
        <p:spPr>
          <a:xfrm>
            <a:off x="4260122" y="1148847"/>
            <a:ext cx="5121269" cy="3247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lvl="0" algn="ctr"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6D4C172-2ACE-470F-98F2-5A575C70FC69}"/>
              </a:ext>
            </a:extLst>
          </p:cNvPr>
          <p:cNvSpPr/>
          <p:nvPr/>
        </p:nvSpPr>
        <p:spPr>
          <a:xfrm>
            <a:off x="1802423" y="1521069"/>
            <a:ext cx="1793631" cy="1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815DB2-EAC5-4516-B3EF-2FFA6E542BC1}"/>
              </a:ext>
            </a:extLst>
          </p:cNvPr>
          <p:cNvSpPr/>
          <p:nvPr/>
        </p:nvSpPr>
        <p:spPr>
          <a:xfrm>
            <a:off x="2576146" y="1301262"/>
            <a:ext cx="234463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AFD8F-7E6F-44E4-95DC-ACD0ED622419}"/>
              </a:ext>
            </a:extLst>
          </p:cNvPr>
          <p:cNvSpPr/>
          <p:nvPr/>
        </p:nvSpPr>
        <p:spPr>
          <a:xfrm>
            <a:off x="1600915" y="1213292"/>
            <a:ext cx="699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zoom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F7569F8-3769-4B30-B6C9-FB86D919B5FB}"/>
              </a:ext>
            </a:extLst>
          </p:cNvPr>
          <p:cNvSpPr/>
          <p:nvPr/>
        </p:nvSpPr>
        <p:spPr>
          <a:xfrm>
            <a:off x="1824367" y="2746100"/>
            <a:ext cx="1793631" cy="21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892C21F-3A41-4F51-A746-8B5F2B2986C8}"/>
              </a:ext>
            </a:extLst>
          </p:cNvPr>
          <p:cNvSpPr/>
          <p:nvPr/>
        </p:nvSpPr>
        <p:spPr>
          <a:xfrm>
            <a:off x="1697593" y="2438415"/>
            <a:ext cx="699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color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CEA412B-0315-4CBC-B2CB-4A709859DBBB}"/>
              </a:ext>
            </a:extLst>
          </p:cNvPr>
          <p:cNvSpPr/>
          <p:nvPr/>
        </p:nvSpPr>
        <p:spPr>
          <a:xfrm>
            <a:off x="1557310" y="1907907"/>
            <a:ext cx="1678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離したら</a:t>
            </a:r>
            <a:r>
              <a:rPr lang="en-US" altLang="ja-JP" sz="1400" dirty="0"/>
              <a:t>50%</a:t>
            </a:r>
            <a:r>
              <a:rPr lang="ja-JP" altLang="en-US" sz="1400" dirty="0"/>
              <a:t>に戻る</a:t>
            </a:r>
            <a:endParaRPr lang="en-US" altLang="ja-JP" sz="1400" dirty="0"/>
          </a:p>
          <a:p>
            <a:r>
              <a:rPr lang="en-US" altLang="ja-JP" sz="1400" dirty="0"/>
              <a:t>progress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BAEE8B2-73B4-4BAB-B96B-9497FE9EBDCD}"/>
              </a:ext>
            </a:extLst>
          </p:cNvPr>
          <p:cNvSpPr/>
          <p:nvPr/>
        </p:nvSpPr>
        <p:spPr>
          <a:xfrm>
            <a:off x="1657741" y="3826150"/>
            <a:ext cx="2126881" cy="10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x = 0.123</a:t>
            </a:r>
          </a:p>
          <a:p>
            <a:r>
              <a:rPr lang="en-US" altLang="ja-JP" dirty="0"/>
              <a:t>y = 0.456</a:t>
            </a:r>
          </a:p>
          <a:p>
            <a:r>
              <a:rPr kumimoji="1" lang="en-US" altLang="ja-JP" dirty="0"/>
              <a:t>1/zoom = 0.123</a:t>
            </a:r>
            <a:endParaRPr kumimoji="1" lang="ja-JP" alt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8C9164E-EF8B-4A73-B13B-C483F56A722E}"/>
              </a:ext>
            </a:extLst>
          </p:cNvPr>
          <p:cNvSpPr/>
          <p:nvPr/>
        </p:nvSpPr>
        <p:spPr>
          <a:xfrm>
            <a:off x="1474854" y="3458290"/>
            <a:ext cx="1101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320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947</Words>
  <Application>Microsoft Office PowerPoint</Application>
  <PresentationFormat>ワイド画面</PresentationFormat>
  <Paragraphs>371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169</cp:revision>
  <dcterms:created xsi:type="dcterms:W3CDTF">2017-11-20T08:05:45Z</dcterms:created>
  <dcterms:modified xsi:type="dcterms:W3CDTF">2018-03-09T07:29:24Z</dcterms:modified>
</cp:coreProperties>
</file>