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160319" cy="2362185"/>
            <a:chOff x="5853253" y="1746270"/>
            <a:chExt cx="11603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0" y="1753437"/>
              <a:ext cx="925042" cy="2292347"/>
              <a:chOff x="5427641" y="1844409"/>
              <a:chExt cx="926116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58983"/>
                <a:ext cx="926114" cy="20074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53 -&gt;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2" y="2762485"/>
                <a:ext cx="926113" cy="16563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174 -&gt;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606768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109 -&gt;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05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  <a:r>
              <a:rPr lang="en-US" sz="1600" b="1" dirty="0">
                <a:solidFill>
                  <a:srgbClr val="FF0000"/>
                </a:solidFill>
              </a:rPr>
              <a:t>2                        1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827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</a:t>
            </a:r>
            <a:r>
              <a:rPr lang="en-US" sz="1600" b="1" dirty="0">
                <a:solidFill>
                  <a:srgbClr val="FF0000"/>
                </a:solidFill>
              </a:rPr>
              <a:t>1	        1</a:t>
            </a: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4062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</a:t>
            </a:r>
            <a:r>
              <a:rPr lang="en-US" sz="1600" b="1" dirty="0">
                <a:solidFill>
                  <a:srgbClr val="FF0000"/>
                </a:solidFill>
              </a:rPr>
              <a:t>4                        1  </a:t>
            </a:r>
            <a:r>
              <a:rPr lang="en-US" sz="1600" dirty="0"/>
              <a:t>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40318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  <a:r>
              <a:rPr lang="en-US" sz="1600" b="1" dirty="0">
                <a:solidFill>
                  <a:srgbClr val="FF0000"/>
                </a:solidFill>
              </a:rPr>
              <a:t>4                        2  </a:t>
            </a:r>
            <a:r>
              <a:rPr lang="en-US" sz="1600" dirty="0"/>
              <a:t>	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</a:t>
            </a:r>
            <a:r>
              <a:rPr lang="en-US" sz="1600" b="1" dirty="0">
                <a:solidFill>
                  <a:srgbClr val="FF0000"/>
                </a:solidFill>
              </a:rPr>
              <a:t>2                        1  </a:t>
            </a:r>
            <a:r>
              <a:rPr lang="en-US" sz="1600" dirty="0"/>
              <a:t>	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  <a:r>
              <a:rPr lang="en-US" sz="1600" b="1" dirty="0">
                <a:solidFill>
                  <a:srgbClr val="FF0000"/>
                </a:solidFill>
              </a:rPr>
              <a:t>2                        1  </a:t>
            </a:r>
            <a:r>
              <a:rPr lang="en-US" sz="1600" dirty="0"/>
              <a:t>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266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wbonifac218</cp:lastModifiedBy>
  <cp:revision>60</cp:revision>
  <cp:lastPrinted>2015-10-07T21:36:22Z</cp:lastPrinted>
  <dcterms:created xsi:type="dcterms:W3CDTF">2003-12-08T11:02:30Z</dcterms:created>
  <dcterms:modified xsi:type="dcterms:W3CDTF">2022-02-28T20:10:24Z</dcterms:modified>
</cp:coreProperties>
</file>