
<file path=[Content_Types].xml><?xml version="1.0" encoding="utf-8"?>
<Types xmlns="http://schemas.openxmlformats.org/package/2006/content-types">
  <Default Extension="doc" ContentType="application/msword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6" r:id="rId8"/>
    <p:sldId id="263" r:id="rId9"/>
    <p:sldId id="264" r:id="rId10"/>
    <p:sldId id="267" r:id="rId11"/>
    <p:sldId id="268" r:id="rId12"/>
    <p:sldId id="265" r:id="rId13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>
      <p:cViewPr>
        <p:scale>
          <a:sx n="118" d="100"/>
          <a:sy n="118" d="100"/>
        </p:scale>
        <p:origin x="123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240800"/>
              </p:ext>
            </p:extLst>
          </p:nvPr>
        </p:nvGraphicFramePr>
        <p:xfrm>
          <a:off x="161925" y="5105400"/>
          <a:ext cx="6496050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Document" r:id="rId3" imgW="6498027" imgH="2456854" progId="Word.Document.8">
                  <p:embed/>
                </p:oleObj>
              </mc:Choice>
              <mc:Fallback>
                <p:oleObj name="Document" r:id="rId3" imgW="6498027" imgH="245685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" y="5105400"/>
                        <a:ext cx="6496050" cy="244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V(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{Oregon, Alaska, Texas, Hawaii, Vermont, </a:t>
            </a:r>
            <a:r>
              <a:rPr lang="en-US" altLang="en-US" sz="1200" dirty="0" err="1"/>
              <a:t>NewYork</a:t>
            </a:r>
            <a:r>
              <a:rPr lang="en-US" altLang="en-US" sz="1200" dirty="0"/>
              <a:t>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E(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EF3A72D-9A43-4C08-B964-EB27DA039ABF}"/>
              </a:ext>
            </a:extLst>
          </p:cNvPr>
          <p:cNvSpPr/>
          <p:nvPr/>
        </p:nvSpPr>
        <p:spPr bwMode="auto">
          <a:xfrm>
            <a:off x="1281112" y="2824221"/>
            <a:ext cx="1114425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</a:rPr>
              <a:t>Oregon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2B6F6E-1B58-4C34-869C-3C57CF207F18}"/>
              </a:ext>
            </a:extLst>
          </p:cNvPr>
          <p:cNvSpPr/>
          <p:nvPr/>
        </p:nvSpPr>
        <p:spPr bwMode="auto">
          <a:xfrm>
            <a:off x="3236912" y="3243213"/>
            <a:ext cx="1014413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</a:rPr>
              <a:t>Texas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09277F-3990-4666-AE58-43769EDCED45}"/>
              </a:ext>
            </a:extLst>
          </p:cNvPr>
          <p:cNvSpPr/>
          <p:nvPr/>
        </p:nvSpPr>
        <p:spPr bwMode="auto">
          <a:xfrm>
            <a:off x="3542599" y="2365676"/>
            <a:ext cx="1019175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</a:rPr>
              <a:t>Alaska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92E7046-F475-4117-8F73-4869B472D7BB}"/>
              </a:ext>
            </a:extLst>
          </p:cNvPr>
          <p:cNvSpPr/>
          <p:nvPr/>
        </p:nvSpPr>
        <p:spPr bwMode="auto">
          <a:xfrm>
            <a:off x="2690600" y="4452939"/>
            <a:ext cx="11430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</a:rPr>
              <a:t>California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1FDECE-35E5-4BF4-84EB-AD3633C08325}"/>
              </a:ext>
            </a:extLst>
          </p:cNvPr>
          <p:cNvSpPr/>
          <p:nvPr/>
        </p:nvSpPr>
        <p:spPr bwMode="auto">
          <a:xfrm>
            <a:off x="1392239" y="3780072"/>
            <a:ext cx="1214437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</a:rPr>
              <a:t>Vermont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149E7B2-8499-431E-A46A-CB286F7C1F4F}"/>
              </a:ext>
            </a:extLst>
          </p:cNvPr>
          <p:cNvSpPr/>
          <p:nvPr/>
        </p:nvSpPr>
        <p:spPr bwMode="auto">
          <a:xfrm>
            <a:off x="5182877" y="2482216"/>
            <a:ext cx="862011" cy="78898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</a:rPr>
              <a:t>New York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D4E268-68D7-46D5-89CD-C4B0CBDF80C4}"/>
              </a:ext>
            </a:extLst>
          </p:cNvPr>
          <p:cNvSpPr/>
          <p:nvPr/>
        </p:nvSpPr>
        <p:spPr bwMode="auto">
          <a:xfrm>
            <a:off x="4648200" y="4384190"/>
            <a:ext cx="1114425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</a:rPr>
              <a:t>Hawaii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294E51-584B-443E-BA43-A2BAF5CC32BC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 bwMode="auto">
          <a:xfrm flipH="1">
            <a:off x="3833600" y="4650890"/>
            <a:ext cx="814600" cy="68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9EE9DF-6692-4A03-8826-EA7F568EC637}"/>
              </a:ext>
            </a:extLst>
          </p:cNvPr>
          <p:cNvCxnSpPr>
            <a:cxnSpLocks/>
            <a:stCxn id="12" idx="4"/>
            <a:endCxn id="11" idx="2"/>
          </p:cNvCxnSpPr>
          <p:nvPr/>
        </p:nvCxnSpPr>
        <p:spPr bwMode="auto">
          <a:xfrm>
            <a:off x="1999458" y="4313472"/>
            <a:ext cx="691142" cy="4061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EADBB7-06B2-4724-9378-32B82DDCD18D}"/>
              </a:ext>
            </a:extLst>
          </p:cNvPr>
          <p:cNvCxnSpPr>
            <a:cxnSpLocks/>
            <a:stCxn id="9" idx="6"/>
            <a:endCxn id="14" idx="1"/>
          </p:cNvCxnSpPr>
          <p:nvPr/>
        </p:nvCxnSpPr>
        <p:spPr bwMode="auto">
          <a:xfrm>
            <a:off x="4251325" y="3509913"/>
            <a:ext cx="560079" cy="9523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81C553-437E-498D-B5A2-44217C6CC335}"/>
              </a:ext>
            </a:extLst>
          </p:cNvPr>
          <p:cNvCxnSpPr>
            <a:cxnSpLocks/>
            <a:stCxn id="9" idx="1"/>
            <a:endCxn id="12" idx="7"/>
          </p:cNvCxnSpPr>
          <p:nvPr/>
        </p:nvCxnSpPr>
        <p:spPr bwMode="auto">
          <a:xfrm flipH="1">
            <a:off x="2428826" y="3321328"/>
            <a:ext cx="956643" cy="5368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016C06-EE50-447C-B581-3EFC87F7F253}"/>
              </a:ext>
            </a:extLst>
          </p:cNvPr>
          <p:cNvCxnSpPr>
            <a:stCxn id="10" idx="2"/>
            <a:endCxn id="3" idx="6"/>
          </p:cNvCxnSpPr>
          <p:nvPr/>
        </p:nvCxnSpPr>
        <p:spPr bwMode="auto">
          <a:xfrm flipH="1">
            <a:off x="2395537" y="2632376"/>
            <a:ext cx="1147062" cy="4585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49" name="Straight Arrow Connector 2048">
            <a:extLst>
              <a:ext uri="{FF2B5EF4-FFF2-40B4-BE49-F238E27FC236}">
                <a16:creationId xmlns:a16="http://schemas.microsoft.com/office/drawing/2014/main" id="{9559298E-13E0-43A6-823C-22485EB8DE55}"/>
              </a:ext>
            </a:extLst>
          </p:cNvPr>
          <p:cNvCxnSpPr>
            <a:stCxn id="14" idx="0"/>
            <a:endCxn id="13" idx="4"/>
          </p:cNvCxnSpPr>
          <p:nvPr/>
        </p:nvCxnSpPr>
        <p:spPr bwMode="auto">
          <a:xfrm flipV="1">
            <a:off x="5205413" y="3271203"/>
            <a:ext cx="408470" cy="11129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73" name="Straight Arrow Connector 2072">
            <a:extLst>
              <a:ext uri="{FF2B5EF4-FFF2-40B4-BE49-F238E27FC236}">
                <a16:creationId xmlns:a16="http://schemas.microsoft.com/office/drawing/2014/main" id="{11527D00-8CFC-4088-8C8D-0AF3781B745C}"/>
              </a:ext>
            </a:extLst>
          </p:cNvPr>
          <p:cNvCxnSpPr>
            <a:stCxn id="12" idx="0"/>
            <a:endCxn id="10" idx="3"/>
          </p:cNvCxnSpPr>
          <p:nvPr/>
        </p:nvCxnSpPr>
        <p:spPr bwMode="auto">
          <a:xfrm flipV="1">
            <a:off x="1999458" y="2820961"/>
            <a:ext cx="1692396" cy="9591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75" name="TextBox 2074">
            <a:extLst>
              <a:ext uri="{FF2B5EF4-FFF2-40B4-BE49-F238E27FC236}">
                <a16:creationId xmlns:a16="http://schemas.microsoft.com/office/drawing/2014/main" id="{C95DACFE-88DF-4776-AFA1-B0DEF9F717E7}"/>
              </a:ext>
            </a:extLst>
          </p:cNvPr>
          <p:cNvSpPr txBox="1"/>
          <p:nvPr/>
        </p:nvSpPr>
        <p:spPr>
          <a:xfrm>
            <a:off x="1999458" y="56388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B2612771-53F5-4C9C-A31E-5D7DCE7FB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896376"/>
              </p:ext>
            </p:extLst>
          </p:nvPr>
        </p:nvGraphicFramePr>
        <p:xfrm>
          <a:off x="1447800" y="533400"/>
          <a:ext cx="4572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8212008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2256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319940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41063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06930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0276068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792428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9604039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253651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67219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838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A357AE6-6240-44DD-AFEB-DA0E733CEEF7}"/>
              </a:ext>
            </a:extLst>
          </p:cNvPr>
          <p:cNvSpPr txBox="1"/>
          <p:nvPr/>
        </p:nvSpPr>
        <p:spPr>
          <a:xfrm>
            <a:off x="1404990" y="152418"/>
            <a:ext cx="471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[0]    [1]    [2]   [3]   [4]    [5]	 [6]   [7]    [8]   [9]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BAEEB1-46FE-4A5C-8600-3B43045A88A9}"/>
              </a:ext>
            </a:extLst>
          </p:cNvPr>
          <p:cNvSpPr txBox="1"/>
          <p:nvPr/>
        </p:nvSpPr>
        <p:spPr>
          <a:xfrm>
            <a:off x="143408" y="499814"/>
            <a:ext cx="115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predCount</a:t>
            </a:r>
            <a:endParaRPr lang="en-US" sz="1800" dirty="0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48B2D4EC-D1DE-4416-B96F-269276964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55508"/>
              </p:ext>
            </p:extLst>
          </p:nvPr>
        </p:nvGraphicFramePr>
        <p:xfrm>
          <a:off x="1443468" y="1276474"/>
          <a:ext cx="4572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8212008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2256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319940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41063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06930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0276068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792428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9604039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253651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67219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838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6B237C4-C9C0-44CA-BF0F-DD0624DBD1D7}"/>
              </a:ext>
            </a:extLst>
          </p:cNvPr>
          <p:cNvSpPr txBox="1"/>
          <p:nvPr/>
        </p:nvSpPr>
        <p:spPr>
          <a:xfrm>
            <a:off x="1408303" y="887675"/>
            <a:ext cx="471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[0]    [1]    [2]   [3]   [4]    [5]	 [6]   [7]    [8]   [9]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79D036-5BBD-44E9-83B0-E591112B855E}"/>
              </a:ext>
            </a:extLst>
          </p:cNvPr>
          <p:cNvSpPr txBox="1"/>
          <p:nvPr/>
        </p:nvSpPr>
        <p:spPr>
          <a:xfrm>
            <a:off x="83299" y="1097243"/>
            <a:ext cx="127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topologicalOrder</a:t>
            </a:r>
            <a:endParaRPr lang="en-US" sz="18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EDAD446-86FF-4DF0-9906-2C9170013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072616"/>
              </p:ext>
            </p:extLst>
          </p:nvPr>
        </p:nvGraphicFramePr>
        <p:xfrm>
          <a:off x="1443468" y="1939696"/>
          <a:ext cx="4572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8212008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2256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319940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41063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06930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0276068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792428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9604039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253651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67219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8385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80233A0-CC47-476D-AD5F-5A6DEE5D58D1}"/>
              </a:ext>
            </a:extLst>
          </p:cNvPr>
          <p:cNvSpPr txBox="1"/>
          <p:nvPr/>
        </p:nvSpPr>
        <p:spPr>
          <a:xfrm>
            <a:off x="552518" y="193568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queue</a:t>
            </a:r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A0160630-438C-4D4C-B02A-5E9ADBA56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580683"/>
              </p:ext>
            </p:extLst>
          </p:nvPr>
        </p:nvGraphicFramePr>
        <p:xfrm>
          <a:off x="1443468" y="2985249"/>
          <a:ext cx="4572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8212008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2256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319940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41063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06930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0276068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792428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9604039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253651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67219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838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AEDE3B3-FAA7-44EF-BD35-729AE899698E}"/>
              </a:ext>
            </a:extLst>
          </p:cNvPr>
          <p:cNvSpPr txBox="1"/>
          <p:nvPr/>
        </p:nvSpPr>
        <p:spPr>
          <a:xfrm>
            <a:off x="1400658" y="2604267"/>
            <a:ext cx="471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[0]    [1]    [2]   [3]   [4]    [5]	 [6]   [7]    [8]   [9]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D68688-2363-4238-AF63-47297EC148E7}"/>
              </a:ext>
            </a:extLst>
          </p:cNvPr>
          <p:cNvSpPr txBox="1"/>
          <p:nvPr/>
        </p:nvSpPr>
        <p:spPr>
          <a:xfrm>
            <a:off x="139076" y="2951663"/>
            <a:ext cx="115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predCount</a:t>
            </a:r>
            <a:endParaRPr lang="en-US" sz="1800" dirty="0"/>
          </a:p>
        </p:txBody>
      </p:sp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4613CD72-7756-46FB-93B2-016E155BB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539576"/>
              </p:ext>
            </p:extLst>
          </p:nvPr>
        </p:nvGraphicFramePr>
        <p:xfrm>
          <a:off x="1443468" y="3826091"/>
          <a:ext cx="4572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8212008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2256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319940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41063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06930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0276068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792428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9604039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253651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67219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8385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ACC5CA2-C2FD-4231-998C-C66F983574EC}"/>
              </a:ext>
            </a:extLst>
          </p:cNvPr>
          <p:cNvSpPr txBox="1"/>
          <p:nvPr/>
        </p:nvSpPr>
        <p:spPr>
          <a:xfrm>
            <a:off x="1408303" y="3437292"/>
            <a:ext cx="471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[0]    [1]    [2]   [3]   [4]    [5]	 [6]   [7]    [8]   [9]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9304F2-4E7A-47E9-AB13-E459484CC02B}"/>
              </a:ext>
            </a:extLst>
          </p:cNvPr>
          <p:cNvSpPr txBox="1"/>
          <p:nvPr/>
        </p:nvSpPr>
        <p:spPr>
          <a:xfrm>
            <a:off x="83299" y="3646860"/>
            <a:ext cx="127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topologicalOrder</a:t>
            </a:r>
            <a:endParaRPr lang="en-US" sz="1800" dirty="0"/>
          </a:p>
        </p:txBody>
      </p:sp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E18AFE24-87F3-421E-A40F-00D8A6CCE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994710"/>
              </p:ext>
            </p:extLst>
          </p:nvPr>
        </p:nvGraphicFramePr>
        <p:xfrm>
          <a:off x="1443468" y="4489505"/>
          <a:ext cx="4572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8212008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2256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319940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41063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06930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0276068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792428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9604039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253651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67219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8385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1BF7160-C3F5-4E78-A515-4F7026D30550}"/>
              </a:ext>
            </a:extLst>
          </p:cNvPr>
          <p:cNvSpPr txBox="1"/>
          <p:nvPr/>
        </p:nvSpPr>
        <p:spPr>
          <a:xfrm>
            <a:off x="552518" y="44854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queue</a:t>
            </a:r>
          </a:p>
        </p:txBody>
      </p:sp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C090DB6A-BE30-42EA-B7BF-832BA637C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997925"/>
              </p:ext>
            </p:extLst>
          </p:nvPr>
        </p:nvGraphicFramePr>
        <p:xfrm>
          <a:off x="1362808" y="5350954"/>
          <a:ext cx="4572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8212008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2256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319940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41063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06930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0276068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792428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9604039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253651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67219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8385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4DBFFD4-420B-4C35-96FB-EE0BB9A86243}"/>
              </a:ext>
            </a:extLst>
          </p:cNvPr>
          <p:cNvSpPr txBox="1"/>
          <p:nvPr/>
        </p:nvSpPr>
        <p:spPr>
          <a:xfrm>
            <a:off x="1319998" y="4969972"/>
            <a:ext cx="471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[0]    [1]    [2]   [3]   [4]    [5]	 [6]   [7]    [8]   [9]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53453B-E80D-43D1-A142-7BB0C5748CBE}"/>
              </a:ext>
            </a:extLst>
          </p:cNvPr>
          <p:cNvSpPr txBox="1"/>
          <p:nvPr/>
        </p:nvSpPr>
        <p:spPr>
          <a:xfrm>
            <a:off x="58416" y="5317368"/>
            <a:ext cx="115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predCount</a:t>
            </a:r>
            <a:endParaRPr lang="en-US" sz="1800" dirty="0"/>
          </a:p>
        </p:txBody>
      </p:sp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1C8A0513-CE5A-46A5-9A9A-975B91D56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768843"/>
              </p:ext>
            </p:extLst>
          </p:nvPr>
        </p:nvGraphicFramePr>
        <p:xfrm>
          <a:off x="1362808" y="6087799"/>
          <a:ext cx="4572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8212008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2256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319940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41063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06930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0276068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792428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9604039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253651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67219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8385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28A2D0C-709C-44A4-9D91-AA8B96626106}"/>
              </a:ext>
            </a:extLst>
          </p:cNvPr>
          <p:cNvSpPr txBox="1"/>
          <p:nvPr/>
        </p:nvSpPr>
        <p:spPr>
          <a:xfrm>
            <a:off x="1327643" y="5699000"/>
            <a:ext cx="471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[0]    [1]    [2]   [3]   [4]    [5]	 [6]   [7]    [8]   [9]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846110-BC53-4A78-AC3D-206427C044F2}"/>
              </a:ext>
            </a:extLst>
          </p:cNvPr>
          <p:cNvSpPr txBox="1"/>
          <p:nvPr/>
        </p:nvSpPr>
        <p:spPr>
          <a:xfrm>
            <a:off x="2639" y="5908568"/>
            <a:ext cx="127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topologicalOrder</a:t>
            </a:r>
            <a:endParaRPr lang="en-US" sz="1800" dirty="0"/>
          </a:p>
        </p:txBody>
      </p:sp>
      <p:graphicFrame>
        <p:nvGraphicFramePr>
          <p:cNvPr id="24" name="Table 8">
            <a:extLst>
              <a:ext uri="{FF2B5EF4-FFF2-40B4-BE49-F238E27FC236}">
                <a16:creationId xmlns:a16="http://schemas.microsoft.com/office/drawing/2014/main" id="{320AEBB9-9068-4749-BD8E-E7BEC31B1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035325"/>
              </p:ext>
            </p:extLst>
          </p:nvPr>
        </p:nvGraphicFramePr>
        <p:xfrm>
          <a:off x="1369434" y="6662182"/>
          <a:ext cx="4572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8212008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2256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319940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41063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06930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0276068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792428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9604039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253651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67219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8385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AA28251-C9E1-4A83-B5EF-A9EA69D19FDB}"/>
              </a:ext>
            </a:extLst>
          </p:cNvPr>
          <p:cNvSpPr txBox="1"/>
          <p:nvPr/>
        </p:nvSpPr>
        <p:spPr>
          <a:xfrm>
            <a:off x="478484" y="66581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queue</a:t>
            </a:r>
          </a:p>
        </p:txBody>
      </p: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F9762984-9A46-49FC-B6B9-4AA00C48B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087491"/>
              </p:ext>
            </p:extLst>
          </p:nvPr>
        </p:nvGraphicFramePr>
        <p:xfrm>
          <a:off x="1339617" y="7423223"/>
          <a:ext cx="4572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8212008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2256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319940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41063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06930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0276068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792428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9604039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253651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67219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8385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DFE65EF6-FC42-4D47-B56A-E2CE8CFA1ABC}"/>
              </a:ext>
            </a:extLst>
          </p:cNvPr>
          <p:cNvSpPr txBox="1"/>
          <p:nvPr/>
        </p:nvSpPr>
        <p:spPr>
          <a:xfrm>
            <a:off x="1296807" y="7042241"/>
            <a:ext cx="471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[0]    [1]    [2]   [3]   [4]    [5]	 [6]   [7]    [8]   [9]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D9B882-A5E0-4079-B376-46301AE605C4}"/>
              </a:ext>
            </a:extLst>
          </p:cNvPr>
          <p:cNvSpPr txBox="1"/>
          <p:nvPr/>
        </p:nvSpPr>
        <p:spPr>
          <a:xfrm>
            <a:off x="35225" y="7389637"/>
            <a:ext cx="115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predCount</a:t>
            </a:r>
            <a:endParaRPr lang="en-US" sz="1800" dirty="0"/>
          </a:p>
        </p:txBody>
      </p:sp>
      <p:graphicFrame>
        <p:nvGraphicFramePr>
          <p:cNvPr id="29" name="Table 8">
            <a:extLst>
              <a:ext uri="{FF2B5EF4-FFF2-40B4-BE49-F238E27FC236}">
                <a16:creationId xmlns:a16="http://schemas.microsoft.com/office/drawing/2014/main" id="{F6548CCE-424B-488A-8ABA-BB9382C56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445272"/>
              </p:ext>
            </p:extLst>
          </p:nvPr>
        </p:nvGraphicFramePr>
        <p:xfrm>
          <a:off x="1329678" y="8200062"/>
          <a:ext cx="4572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8212008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2256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319940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41063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06930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0276068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792428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9604039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253651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67219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83854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D57CF20A-48F9-4471-8FB0-5CFA5E36BB37}"/>
              </a:ext>
            </a:extLst>
          </p:cNvPr>
          <p:cNvSpPr txBox="1"/>
          <p:nvPr/>
        </p:nvSpPr>
        <p:spPr>
          <a:xfrm>
            <a:off x="1294513" y="7811263"/>
            <a:ext cx="471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[0]    [1]    [2]   [3]   [4]    [5]	 [6]   [7]    [8]   [9]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940473-E503-4B8E-A7FD-13F9A1243DCD}"/>
              </a:ext>
            </a:extLst>
          </p:cNvPr>
          <p:cNvSpPr txBox="1"/>
          <p:nvPr/>
        </p:nvSpPr>
        <p:spPr>
          <a:xfrm>
            <a:off x="-30491" y="8020831"/>
            <a:ext cx="127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topologicalOrder</a:t>
            </a:r>
            <a:endParaRPr lang="en-US" sz="1800" dirty="0"/>
          </a:p>
        </p:txBody>
      </p: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F3DC84E7-8FFD-415F-8875-A94A824BC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937873"/>
              </p:ext>
            </p:extLst>
          </p:nvPr>
        </p:nvGraphicFramePr>
        <p:xfrm>
          <a:off x="1336304" y="8702061"/>
          <a:ext cx="4572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8212008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2256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319940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41063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06930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0276068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792428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9604039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253651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67219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8385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A1F60739-ECA8-47AF-A5BF-4CC80AB6C0A8}"/>
              </a:ext>
            </a:extLst>
          </p:cNvPr>
          <p:cNvSpPr txBox="1"/>
          <p:nvPr/>
        </p:nvSpPr>
        <p:spPr>
          <a:xfrm>
            <a:off x="445354" y="869804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1495908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BA76D-7537-435B-8F3E-BFF44E2CC224}"/>
              </a:ext>
            </a:extLst>
          </p:cNvPr>
          <p:cNvSpPr txBox="1"/>
          <p:nvPr/>
        </p:nvSpPr>
        <p:spPr>
          <a:xfrm>
            <a:off x="2469122" y="838200"/>
            <a:ext cx="1919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Answer:</a:t>
            </a:r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C7A27796-B796-4A2F-9900-EDC7099DE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638782"/>
              </p:ext>
            </p:extLst>
          </p:nvPr>
        </p:nvGraphicFramePr>
        <p:xfrm>
          <a:off x="1643010" y="1981182"/>
          <a:ext cx="4572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8212008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2256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319940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41063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06930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0276068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792428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9604039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253651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67219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8385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674087C-E3B4-46C2-95C6-11309BF4886D}"/>
              </a:ext>
            </a:extLst>
          </p:cNvPr>
          <p:cNvSpPr txBox="1"/>
          <p:nvPr/>
        </p:nvSpPr>
        <p:spPr>
          <a:xfrm>
            <a:off x="1600200" y="1600200"/>
            <a:ext cx="471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[0]    [1]    [2]   [3]   [4]    [5]	 [6]   [7]    [8]   [9]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7B9DC2-42E9-43C5-8670-6D64E533D029}"/>
              </a:ext>
            </a:extLst>
          </p:cNvPr>
          <p:cNvSpPr txBox="1"/>
          <p:nvPr/>
        </p:nvSpPr>
        <p:spPr>
          <a:xfrm>
            <a:off x="338618" y="1947596"/>
            <a:ext cx="115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predCount</a:t>
            </a:r>
            <a:endParaRPr lang="en-US" sz="1800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A52C67CB-4E78-4603-A49C-9D2D1E217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80778"/>
              </p:ext>
            </p:extLst>
          </p:nvPr>
        </p:nvGraphicFramePr>
        <p:xfrm>
          <a:off x="1633071" y="2758021"/>
          <a:ext cx="4572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8212008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2256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319940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41063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06930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0276068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792428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9604039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253651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67219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838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733A0DE-1EF8-49FE-8A90-86DB644CDF6E}"/>
              </a:ext>
            </a:extLst>
          </p:cNvPr>
          <p:cNvSpPr txBox="1"/>
          <p:nvPr/>
        </p:nvSpPr>
        <p:spPr>
          <a:xfrm>
            <a:off x="1597906" y="2369222"/>
            <a:ext cx="471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[0]    [1]    [2]   [3]   [4]    [5]	 [6]   [7]    [8]   [9]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34C6E1-2D43-40DA-8C91-A3B2BC3D7DE7}"/>
              </a:ext>
            </a:extLst>
          </p:cNvPr>
          <p:cNvSpPr txBox="1"/>
          <p:nvPr/>
        </p:nvSpPr>
        <p:spPr>
          <a:xfrm>
            <a:off x="272902" y="2578790"/>
            <a:ext cx="127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topologicalOrder</a:t>
            </a:r>
            <a:endParaRPr lang="en-US" sz="18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BCD728B-9B2E-46E4-A03D-3BD28CF17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906193"/>
              </p:ext>
            </p:extLst>
          </p:nvPr>
        </p:nvGraphicFramePr>
        <p:xfrm>
          <a:off x="1639697" y="3260020"/>
          <a:ext cx="4572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8212008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2256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319940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41063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06930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0276068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792428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9604039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253651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67219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8385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977F800-D0AE-4F80-92A0-B9DDD6C94C9E}"/>
              </a:ext>
            </a:extLst>
          </p:cNvPr>
          <p:cNvSpPr txBox="1"/>
          <p:nvPr/>
        </p:nvSpPr>
        <p:spPr>
          <a:xfrm>
            <a:off x="748747" y="32560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3446465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3F8867-6EBB-4013-B760-C69B4396AF0F}"/>
              </a:ext>
            </a:extLst>
          </p:cNvPr>
          <p:cNvSpPr txBox="1"/>
          <p:nvPr/>
        </p:nvSpPr>
        <p:spPr>
          <a:xfrm>
            <a:off x="1181100" y="4076448"/>
            <a:ext cx="39690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Start</a:t>
            </a:r>
          </a:p>
          <a:p>
            <a:pPr marL="457200" indent="-457200">
              <a:buAutoNum type="arabicPeriod"/>
            </a:pPr>
            <a:r>
              <a:rPr lang="en-US" dirty="0"/>
              <a:t>Discrete Math</a:t>
            </a:r>
          </a:p>
          <a:p>
            <a:pPr marL="457200" indent="-457200">
              <a:buAutoNum type="arabicPeriod"/>
            </a:pPr>
            <a:r>
              <a:rPr lang="en-US" dirty="0"/>
              <a:t>Programming 1</a:t>
            </a:r>
          </a:p>
          <a:p>
            <a:pPr marL="457200" indent="-457200">
              <a:buAutoNum type="arabicPeriod"/>
            </a:pPr>
            <a:r>
              <a:rPr lang="en-US" dirty="0"/>
              <a:t>Computer Organization</a:t>
            </a:r>
          </a:p>
          <a:p>
            <a:pPr marL="457200" indent="-457200">
              <a:buAutoNum type="arabicPeriod"/>
            </a:pPr>
            <a:r>
              <a:rPr lang="en-US" dirty="0"/>
              <a:t>Programming 2</a:t>
            </a:r>
          </a:p>
          <a:p>
            <a:pPr marL="457200" indent="-457200">
              <a:buAutoNum type="arabicPeriod"/>
            </a:pPr>
            <a:r>
              <a:rPr lang="en-US" dirty="0"/>
              <a:t>Operating Systems</a:t>
            </a:r>
          </a:p>
          <a:p>
            <a:pPr marL="457200" indent="-457200">
              <a:buAutoNum type="arabicPeriod"/>
            </a:pPr>
            <a:r>
              <a:rPr lang="en-US" dirty="0"/>
              <a:t>Algorithms</a:t>
            </a:r>
          </a:p>
          <a:p>
            <a:pPr marL="457200" indent="-457200">
              <a:buAutoNum type="arabicPeriod"/>
            </a:pPr>
            <a:r>
              <a:rPr lang="en-US" dirty="0"/>
              <a:t>High-Level Languages</a:t>
            </a:r>
          </a:p>
          <a:p>
            <a:pPr marL="457200" indent="-457200">
              <a:buAutoNum type="arabicPeriod"/>
            </a:pPr>
            <a:r>
              <a:rPr lang="en-US" dirty="0"/>
              <a:t>Compilers</a:t>
            </a:r>
          </a:p>
          <a:p>
            <a:pPr marL="457200" indent="-457200">
              <a:buAutoNum type="arabicPeriod"/>
            </a:pPr>
            <a:r>
              <a:rPr lang="en-US" dirty="0"/>
              <a:t>Theory of Computation</a:t>
            </a:r>
          </a:p>
          <a:p>
            <a:pPr marL="457200" indent="-457200">
              <a:buAutoNum type="arabicPeriod"/>
            </a:pPr>
            <a:r>
              <a:rPr lang="en-US" dirty="0"/>
              <a:t>Senior Seminar</a:t>
            </a:r>
          </a:p>
          <a:p>
            <a:pPr marL="457200" indent="-457200">
              <a:buAutoNum type="arabicPeriod"/>
            </a:pPr>
            <a:r>
              <a:rPr lang="en-US" dirty="0"/>
              <a:t>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19799"/>
            <a:ext cx="1295400" cy="29205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401856" y="1293813"/>
            <a:ext cx="5998944" cy="3005088"/>
            <a:chOff x="-131544" y="6094413"/>
            <a:chExt cx="5998944" cy="3005088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1544" y="6442661"/>
              <a:ext cx="1143000" cy="26568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dirty="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26" y="6094413"/>
              <a:ext cx="6767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AF0434A-C6BD-4683-8DA4-817B88FBD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028007"/>
              </p:ext>
            </p:extLst>
          </p:nvPr>
        </p:nvGraphicFramePr>
        <p:xfrm>
          <a:off x="1643786" y="1311861"/>
          <a:ext cx="5138014" cy="2987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34002">
                  <a:extLst>
                    <a:ext uri="{9D8B030D-6E8A-4147-A177-3AD203B41FA5}">
                      <a16:colId xmlns:a16="http://schemas.microsoft.com/office/drawing/2014/main" val="1492341940"/>
                    </a:ext>
                  </a:extLst>
                </a:gridCol>
                <a:gridCol w="734002">
                  <a:extLst>
                    <a:ext uri="{9D8B030D-6E8A-4147-A177-3AD203B41FA5}">
                      <a16:colId xmlns:a16="http://schemas.microsoft.com/office/drawing/2014/main" val="35709971"/>
                    </a:ext>
                  </a:extLst>
                </a:gridCol>
                <a:gridCol w="734002">
                  <a:extLst>
                    <a:ext uri="{9D8B030D-6E8A-4147-A177-3AD203B41FA5}">
                      <a16:colId xmlns:a16="http://schemas.microsoft.com/office/drawing/2014/main" val="98057079"/>
                    </a:ext>
                  </a:extLst>
                </a:gridCol>
                <a:gridCol w="734002">
                  <a:extLst>
                    <a:ext uri="{9D8B030D-6E8A-4147-A177-3AD203B41FA5}">
                      <a16:colId xmlns:a16="http://schemas.microsoft.com/office/drawing/2014/main" val="94899390"/>
                    </a:ext>
                  </a:extLst>
                </a:gridCol>
                <a:gridCol w="734002">
                  <a:extLst>
                    <a:ext uri="{9D8B030D-6E8A-4147-A177-3AD203B41FA5}">
                      <a16:colId xmlns:a16="http://schemas.microsoft.com/office/drawing/2014/main" val="3594352749"/>
                    </a:ext>
                  </a:extLst>
                </a:gridCol>
                <a:gridCol w="734002">
                  <a:extLst>
                    <a:ext uri="{9D8B030D-6E8A-4147-A177-3AD203B41FA5}">
                      <a16:colId xmlns:a16="http://schemas.microsoft.com/office/drawing/2014/main" val="547829807"/>
                    </a:ext>
                  </a:extLst>
                </a:gridCol>
                <a:gridCol w="734002">
                  <a:extLst>
                    <a:ext uri="{9D8B030D-6E8A-4147-A177-3AD203B41FA5}">
                      <a16:colId xmlns:a16="http://schemas.microsoft.com/office/drawing/2014/main" val="595797386"/>
                    </a:ext>
                  </a:extLst>
                </a:gridCol>
              </a:tblGrid>
              <a:tr h="321567">
                <a:tc>
                  <a:txBody>
                    <a:bodyPr/>
                    <a:lstStyle/>
                    <a:p>
                      <a:r>
                        <a:rPr lang="en-US" sz="1100" b="0" dirty="0"/>
                        <a:t>Alaska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California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Hawaii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Oregon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Texas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24789"/>
                  </a:ext>
                </a:extLst>
              </a:tr>
              <a:tr h="32156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710779"/>
                  </a:ext>
                </a:extLst>
              </a:tr>
              <a:tr h="32156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839182"/>
                  </a:ext>
                </a:extLst>
              </a:tr>
              <a:tr h="32156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788010"/>
                  </a:ext>
                </a:extLst>
              </a:tr>
              <a:tr h="32156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257501"/>
                  </a:ext>
                </a:extLst>
              </a:tr>
              <a:tr h="32156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713379"/>
                  </a:ext>
                </a:extLst>
              </a:tr>
              <a:tr h="32156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09005"/>
                  </a:ext>
                </a:extLst>
              </a:tr>
              <a:tr h="32156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1101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F037255-9975-4C90-9443-857526D68CF2}"/>
              </a:ext>
            </a:extLst>
          </p:cNvPr>
          <p:cNvSpPr txBox="1"/>
          <p:nvPr/>
        </p:nvSpPr>
        <p:spPr>
          <a:xfrm>
            <a:off x="554256" y="1761945"/>
            <a:ext cx="802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Alaska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2C2A3C-6634-4C5B-8803-E856EEEA2C4B}"/>
              </a:ext>
            </a:extLst>
          </p:cNvPr>
          <p:cNvSpPr txBox="1"/>
          <p:nvPr/>
        </p:nvSpPr>
        <p:spPr>
          <a:xfrm>
            <a:off x="454244" y="2096669"/>
            <a:ext cx="1038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California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18A60D-17EC-4BCA-9598-6EFEA37E33B4}"/>
              </a:ext>
            </a:extLst>
          </p:cNvPr>
          <p:cNvSpPr txBox="1"/>
          <p:nvPr/>
        </p:nvSpPr>
        <p:spPr>
          <a:xfrm>
            <a:off x="531954" y="2444917"/>
            <a:ext cx="802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Hawaii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7B1261-D87A-4951-875E-28192E20BDB9}"/>
              </a:ext>
            </a:extLst>
          </p:cNvPr>
          <p:cNvSpPr txBox="1"/>
          <p:nvPr/>
        </p:nvSpPr>
        <p:spPr>
          <a:xfrm>
            <a:off x="413977" y="2815013"/>
            <a:ext cx="1038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 York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D7DD84-2795-4CA5-A957-0206C792AC79}"/>
              </a:ext>
            </a:extLst>
          </p:cNvPr>
          <p:cNvSpPr txBox="1"/>
          <p:nvPr/>
        </p:nvSpPr>
        <p:spPr>
          <a:xfrm>
            <a:off x="531954" y="3202323"/>
            <a:ext cx="802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Oregon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01B250-F3DA-4414-AE83-77426B53D858}"/>
              </a:ext>
            </a:extLst>
          </p:cNvPr>
          <p:cNvSpPr txBox="1"/>
          <p:nvPr/>
        </p:nvSpPr>
        <p:spPr>
          <a:xfrm>
            <a:off x="589466" y="3583035"/>
            <a:ext cx="802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Texas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2A9B82-E680-4020-8559-8872A0649956}"/>
              </a:ext>
            </a:extLst>
          </p:cNvPr>
          <p:cNvSpPr txBox="1"/>
          <p:nvPr/>
        </p:nvSpPr>
        <p:spPr>
          <a:xfrm>
            <a:off x="487381" y="3921589"/>
            <a:ext cx="95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Vermont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886C78-30A8-43EC-A9AE-F923CE6BB2B6}"/>
              </a:ext>
            </a:extLst>
          </p:cNvPr>
          <p:cNvSpPr txBox="1"/>
          <p:nvPr/>
        </p:nvSpPr>
        <p:spPr>
          <a:xfrm>
            <a:off x="1262616" y="6093945"/>
            <a:ext cx="802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Alaska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610626-3643-417A-863D-F09B4BBD3B00}"/>
              </a:ext>
            </a:extLst>
          </p:cNvPr>
          <p:cNvSpPr txBox="1"/>
          <p:nvPr/>
        </p:nvSpPr>
        <p:spPr>
          <a:xfrm>
            <a:off x="1162604" y="6428669"/>
            <a:ext cx="1038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California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DF62BC-8AD6-4248-BFDF-D80E49C9E2B3}"/>
              </a:ext>
            </a:extLst>
          </p:cNvPr>
          <p:cNvSpPr txBox="1"/>
          <p:nvPr/>
        </p:nvSpPr>
        <p:spPr>
          <a:xfrm>
            <a:off x="1280581" y="6817521"/>
            <a:ext cx="802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Hawaii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CE08D4-23D3-48A0-80EE-F8E1605FCB88}"/>
              </a:ext>
            </a:extLst>
          </p:cNvPr>
          <p:cNvSpPr txBox="1"/>
          <p:nvPr/>
        </p:nvSpPr>
        <p:spPr>
          <a:xfrm>
            <a:off x="1122337" y="7147013"/>
            <a:ext cx="1038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 York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005F7B-ECD4-426D-8E14-5F8D29CF97BC}"/>
              </a:ext>
            </a:extLst>
          </p:cNvPr>
          <p:cNvSpPr txBox="1"/>
          <p:nvPr/>
        </p:nvSpPr>
        <p:spPr>
          <a:xfrm>
            <a:off x="1240314" y="7476505"/>
            <a:ext cx="802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Oregon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12B9E8-FA80-4E13-9B72-7A184133DDC6}"/>
              </a:ext>
            </a:extLst>
          </p:cNvPr>
          <p:cNvSpPr txBox="1"/>
          <p:nvPr/>
        </p:nvSpPr>
        <p:spPr>
          <a:xfrm>
            <a:off x="1297826" y="7915035"/>
            <a:ext cx="802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Texas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D29535-7DF1-4BAA-A23D-61CD1AD5D1B9}"/>
              </a:ext>
            </a:extLst>
          </p:cNvPr>
          <p:cNvSpPr txBox="1"/>
          <p:nvPr/>
        </p:nvSpPr>
        <p:spPr>
          <a:xfrm>
            <a:off x="1160965" y="8448828"/>
            <a:ext cx="95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Vermont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B42636-F02D-492C-8E71-009102954A38}"/>
              </a:ext>
            </a:extLst>
          </p:cNvPr>
          <p:cNvSpPr/>
          <p:nvPr/>
        </p:nvSpPr>
        <p:spPr bwMode="auto">
          <a:xfrm>
            <a:off x="2895600" y="6093945"/>
            <a:ext cx="914400" cy="3347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D85298-1EF1-4C15-BFF0-F0BD2210DC01}"/>
              </a:ext>
            </a:extLst>
          </p:cNvPr>
          <p:cNvSpPr txBox="1"/>
          <p:nvPr/>
        </p:nvSpPr>
        <p:spPr>
          <a:xfrm>
            <a:off x="2951666" y="6054969"/>
            <a:ext cx="802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Oregon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3CF0A5-F225-4FEF-B77C-66AA5976E1A9}"/>
              </a:ext>
            </a:extLst>
          </p:cNvPr>
          <p:cNvCxnSpPr>
            <a:stCxn id="17" idx="3"/>
            <a:endCxn id="5" idx="1"/>
          </p:cNvCxnSpPr>
          <p:nvPr/>
        </p:nvCxnSpPr>
        <p:spPr bwMode="auto">
          <a:xfrm flipV="1">
            <a:off x="2064884" y="6261307"/>
            <a:ext cx="830716" cy="19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05662C6-3B70-457D-B005-997FD6B0F2A6}"/>
              </a:ext>
            </a:extLst>
          </p:cNvPr>
          <p:cNvCxnSpPr>
            <a:stCxn id="5" idx="3"/>
          </p:cNvCxnSpPr>
          <p:nvPr/>
        </p:nvCxnSpPr>
        <p:spPr bwMode="auto">
          <a:xfrm>
            <a:off x="3810000" y="6261307"/>
            <a:ext cx="402793" cy="21335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CE112E6-4A23-41D9-BEFE-72DDFF57508E}"/>
              </a:ext>
            </a:extLst>
          </p:cNvPr>
          <p:cNvCxnSpPr>
            <a:cxnSpLocks/>
            <a:stCxn id="18" idx="3"/>
          </p:cNvCxnSpPr>
          <p:nvPr/>
        </p:nvCxnSpPr>
        <p:spPr bwMode="auto">
          <a:xfrm>
            <a:off x="2200827" y="6597946"/>
            <a:ext cx="694773" cy="13739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227B34B-7A1E-4DC5-9F93-8737A34DFDBA}"/>
              </a:ext>
            </a:extLst>
          </p:cNvPr>
          <p:cNvGrpSpPr/>
          <p:nvPr/>
        </p:nvGrpSpPr>
        <p:grpSpPr>
          <a:xfrm>
            <a:off x="2417737" y="6855823"/>
            <a:ext cx="914400" cy="356823"/>
            <a:chOff x="2942492" y="7212646"/>
            <a:chExt cx="914400" cy="35682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013E4A0-84FD-4194-A388-08B212A285A2}"/>
                </a:ext>
              </a:extLst>
            </p:cNvPr>
            <p:cNvSpPr/>
            <p:nvPr/>
          </p:nvSpPr>
          <p:spPr bwMode="auto">
            <a:xfrm>
              <a:off x="2942492" y="7234745"/>
              <a:ext cx="914400" cy="3347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081C3BD-03BF-4F11-B608-C829C1B42DFA}"/>
                </a:ext>
              </a:extLst>
            </p:cNvPr>
            <p:cNvSpPr txBox="1"/>
            <p:nvPr/>
          </p:nvSpPr>
          <p:spPr>
            <a:xfrm>
              <a:off x="3007732" y="7212646"/>
              <a:ext cx="8022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Alaska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99FCC4B-8681-496A-83EC-3B59AABF5659}"/>
              </a:ext>
            </a:extLst>
          </p:cNvPr>
          <p:cNvGrpSpPr/>
          <p:nvPr/>
        </p:nvGrpSpPr>
        <p:grpSpPr>
          <a:xfrm>
            <a:off x="3470519" y="6846688"/>
            <a:ext cx="1066800" cy="356823"/>
            <a:chOff x="4335603" y="7315200"/>
            <a:chExt cx="1066800" cy="35682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EDBAD2-C016-497A-A2ED-48E3628FEB18}"/>
                </a:ext>
              </a:extLst>
            </p:cNvPr>
            <p:cNvSpPr/>
            <p:nvPr/>
          </p:nvSpPr>
          <p:spPr bwMode="auto">
            <a:xfrm>
              <a:off x="4363534" y="7337299"/>
              <a:ext cx="970466" cy="3347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5E83A7E-7C36-499D-BF06-8100B88328AA}"/>
                </a:ext>
              </a:extLst>
            </p:cNvPr>
            <p:cNvSpPr txBox="1"/>
            <p:nvPr/>
          </p:nvSpPr>
          <p:spPr>
            <a:xfrm>
              <a:off x="4335603" y="7315200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California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77A01C7-F035-43CA-B9E5-4F3E2DC10EB5}"/>
              </a:ext>
            </a:extLst>
          </p:cNvPr>
          <p:cNvGrpSpPr/>
          <p:nvPr/>
        </p:nvGrpSpPr>
        <p:grpSpPr>
          <a:xfrm>
            <a:off x="5770098" y="6846688"/>
            <a:ext cx="679005" cy="356823"/>
            <a:chOff x="5770098" y="6846688"/>
            <a:chExt cx="679005" cy="35682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02092A8-009C-41E9-AE1D-2B10CFF20B0A}"/>
                </a:ext>
              </a:extLst>
            </p:cNvPr>
            <p:cNvSpPr/>
            <p:nvPr/>
          </p:nvSpPr>
          <p:spPr bwMode="auto">
            <a:xfrm>
              <a:off x="5797248" y="6868787"/>
              <a:ext cx="603552" cy="3347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DAB321A-ECDE-487F-9318-17872CF7073A}"/>
                </a:ext>
              </a:extLst>
            </p:cNvPr>
            <p:cNvSpPr txBox="1"/>
            <p:nvPr/>
          </p:nvSpPr>
          <p:spPr>
            <a:xfrm>
              <a:off x="5770098" y="6846688"/>
              <a:ext cx="6790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Texas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B4DCD1D-4933-4B58-8A10-663E6B42B9E3}"/>
              </a:ext>
            </a:extLst>
          </p:cNvPr>
          <p:cNvGrpSpPr/>
          <p:nvPr/>
        </p:nvGrpSpPr>
        <p:grpSpPr>
          <a:xfrm>
            <a:off x="4633653" y="6857737"/>
            <a:ext cx="1066800" cy="356823"/>
            <a:chOff x="4335603" y="7315200"/>
            <a:chExt cx="1066800" cy="35682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11304AF-6E3E-4D57-9062-9D29B63BDA90}"/>
                </a:ext>
              </a:extLst>
            </p:cNvPr>
            <p:cNvSpPr/>
            <p:nvPr/>
          </p:nvSpPr>
          <p:spPr bwMode="auto">
            <a:xfrm>
              <a:off x="4363534" y="7337299"/>
              <a:ext cx="970466" cy="3347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62DBDA-3DCD-4442-85B5-8346E7A48A44}"/>
                </a:ext>
              </a:extLst>
            </p:cNvPr>
            <p:cNvSpPr txBox="1"/>
            <p:nvPr/>
          </p:nvSpPr>
          <p:spPr>
            <a:xfrm>
              <a:off x="4335603" y="7315200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New York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EB7B351-A898-48C8-8CDE-A5DD6568FC99}"/>
              </a:ext>
            </a:extLst>
          </p:cNvPr>
          <p:cNvGrpSpPr/>
          <p:nvPr/>
        </p:nvGrpSpPr>
        <p:grpSpPr>
          <a:xfrm>
            <a:off x="2478750" y="8451315"/>
            <a:ext cx="914400" cy="356823"/>
            <a:chOff x="2942492" y="7212646"/>
            <a:chExt cx="914400" cy="35682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2107529-2100-4070-8931-F44B7957BD9E}"/>
                </a:ext>
              </a:extLst>
            </p:cNvPr>
            <p:cNvSpPr/>
            <p:nvPr/>
          </p:nvSpPr>
          <p:spPr bwMode="auto">
            <a:xfrm>
              <a:off x="2942492" y="7234745"/>
              <a:ext cx="914400" cy="3347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C965365-8A89-4E9E-B497-56A23AEE4D8F}"/>
                </a:ext>
              </a:extLst>
            </p:cNvPr>
            <p:cNvSpPr txBox="1"/>
            <p:nvPr/>
          </p:nvSpPr>
          <p:spPr>
            <a:xfrm>
              <a:off x="3007732" y="7212646"/>
              <a:ext cx="8022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Alaska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B619892-264C-4349-A7F5-D38C516878EB}"/>
              </a:ext>
            </a:extLst>
          </p:cNvPr>
          <p:cNvGrpSpPr/>
          <p:nvPr/>
        </p:nvGrpSpPr>
        <p:grpSpPr>
          <a:xfrm>
            <a:off x="3803454" y="8452536"/>
            <a:ext cx="1066800" cy="356823"/>
            <a:chOff x="4335603" y="7315200"/>
            <a:chExt cx="1066800" cy="35682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B170B5C-CC14-4DD7-8A6D-97FA744CC0CE}"/>
                </a:ext>
              </a:extLst>
            </p:cNvPr>
            <p:cNvSpPr/>
            <p:nvPr/>
          </p:nvSpPr>
          <p:spPr bwMode="auto">
            <a:xfrm>
              <a:off x="4363534" y="7337299"/>
              <a:ext cx="970466" cy="3347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E5B0BCC-F88A-4569-B8C4-C985DA6E64C7}"/>
                </a:ext>
              </a:extLst>
            </p:cNvPr>
            <p:cNvSpPr txBox="1"/>
            <p:nvPr/>
          </p:nvSpPr>
          <p:spPr>
            <a:xfrm>
              <a:off x="4335603" y="7315200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California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C8A712E-4AA2-4AE1-AB4F-FCBE42861F8B}"/>
              </a:ext>
            </a:extLst>
          </p:cNvPr>
          <p:cNvGrpSpPr/>
          <p:nvPr/>
        </p:nvGrpSpPr>
        <p:grpSpPr>
          <a:xfrm>
            <a:off x="2477670" y="7901289"/>
            <a:ext cx="893286" cy="356823"/>
            <a:chOff x="2535714" y="7720117"/>
            <a:chExt cx="893286" cy="35682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366AC8C-AC52-4843-A0D7-F72817E0D296}"/>
                </a:ext>
              </a:extLst>
            </p:cNvPr>
            <p:cNvSpPr/>
            <p:nvPr/>
          </p:nvSpPr>
          <p:spPr bwMode="auto">
            <a:xfrm>
              <a:off x="2563645" y="7742216"/>
              <a:ext cx="865355" cy="3347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83B463A-4E82-4888-A790-4EE203F691D8}"/>
                </a:ext>
              </a:extLst>
            </p:cNvPr>
            <p:cNvSpPr txBox="1"/>
            <p:nvPr/>
          </p:nvSpPr>
          <p:spPr>
            <a:xfrm>
              <a:off x="2535714" y="7720117"/>
              <a:ext cx="893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Vermont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E44F3DA-71AC-4A4F-97E1-7F2CF15ADABC}"/>
              </a:ext>
            </a:extLst>
          </p:cNvPr>
          <p:cNvGrpSpPr/>
          <p:nvPr/>
        </p:nvGrpSpPr>
        <p:grpSpPr>
          <a:xfrm>
            <a:off x="3677378" y="7896678"/>
            <a:ext cx="791538" cy="347775"/>
            <a:chOff x="3450374" y="7703600"/>
            <a:chExt cx="791538" cy="34777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BE5C733-1097-4FCA-9154-7C28D7815F95}"/>
                </a:ext>
              </a:extLst>
            </p:cNvPr>
            <p:cNvSpPr/>
            <p:nvPr/>
          </p:nvSpPr>
          <p:spPr bwMode="auto">
            <a:xfrm>
              <a:off x="3475662" y="7716651"/>
              <a:ext cx="737131" cy="3347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04FE98-B270-4164-A9B6-476452683864}"/>
                </a:ext>
              </a:extLst>
            </p:cNvPr>
            <p:cNvSpPr txBox="1"/>
            <p:nvPr/>
          </p:nvSpPr>
          <p:spPr>
            <a:xfrm>
              <a:off x="3450374" y="7703600"/>
              <a:ext cx="7915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Hawaii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BC01908-6F0D-4441-A8F4-914FCB45363D}"/>
              </a:ext>
            </a:extLst>
          </p:cNvPr>
          <p:cNvCxnSpPr>
            <a:stCxn id="19" idx="3"/>
          </p:cNvCxnSpPr>
          <p:nvPr/>
        </p:nvCxnSpPr>
        <p:spPr bwMode="auto">
          <a:xfrm>
            <a:off x="2082849" y="6986798"/>
            <a:ext cx="497706" cy="35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388D0EF-E9A1-40F8-898D-4590EB89608A}"/>
              </a:ext>
            </a:extLst>
          </p:cNvPr>
          <p:cNvCxnSpPr/>
          <p:nvPr/>
        </p:nvCxnSpPr>
        <p:spPr bwMode="auto">
          <a:xfrm>
            <a:off x="3175964" y="6986567"/>
            <a:ext cx="41203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72" name="Straight Arrow Connector 3071">
            <a:extLst>
              <a:ext uri="{FF2B5EF4-FFF2-40B4-BE49-F238E27FC236}">
                <a16:creationId xmlns:a16="http://schemas.microsoft.com/office/drawing/2014/main" id="{31EA0037-BCED-4929-8AEB-7A4F5AC576DE}"/>
              </a:ext>
            </a:extLst>
          </p:cNvPr>
          <p:cNvCxnSpPr/>
          <p:nvPr/>
        </p:nvCxnSpPr>
        <p:spPr bwMode="auto">
          <a:xfrm>
            <a:off x="4336854" y="7015965"/>
            <a:ext cx="43399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76" name="Straight Arrow Connector 3075">
            <a:extLst>
              <a:ext uri="{FF2B5EF4-FFF2-40B4-BE49-F238E27FC236}">
                <a16:creationId xmlns:a16="http://schemas.microsoft.com/office/drawing/2014/main" id="{E0CDA8DF-E19E-4014-BF95-9DB7771E9B7C}"/>
              </a:ext>
            </a:extLst>
          </p:cNvPr>
          <p:cNvCxnSpPr/>
          <p:nvPr/>
        </p:nvCxnSpPr>
        <p:spPr bwMode="auto">
          <a:xfrm>
            <a:off x="5536564" y="7015965"/>
            <a:ext cx="3549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78" name="Connector: Elbow 3077">
            <a:extLst>
              <a:ext uri="{FF2B5EF4-FFF2-40B4-BE49-F238E27FC236}">
                <a16:creationId xmlns:a16="http://schemas.microsoft.com/office/drawing/2014/main" id="{BA0B8DE4-D1B1-44B2-91AA-05BB125F3A8F}"/>
              </a:ext>
            </a:extLst>
          </p:cNvPr>
          <p:cNvCxnSpPr/>
          <p:nvPr/>
        </p:nvCxnSpPr>
        <p:spPr bwMode="auto">
          <a:xfrm>
            <a:off x="6324600" y="7015965"/>
            <a:ext cx="457200" cy="14011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80" name="Connector: Elbow 3079">
            <a:extLst>
              <a:ext uri="{FF2B5EF4-FFF2-40B4-BE49-F238E27FC236}">
                <a16:creationId xmlns:a16="http://schemas.microsoft.com/office/drawing/2014/main" id="{4278456B-70D7-4F2B-AF9E-8C798112B78D}"/>
              </a:ext>
            </a:extLst>
          </p:cNvPr>
          <p:cNvCxnSpPr>
            <a:stCxn id="20" idx="3"/>
          </p:cNvCxnSpPr>
          <p:nvPr/>
        </p:nvCxnSpPr>
        <p:spPr bwMode="auto">
          <a:xfrm>
            <a:off x="2160559" y="7316290"/>
            <a:ext cx="527173" cy="14742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82" name="Connector: Elbow 3081">
            <a:extLst>
              <a:ext uri="{FF2B5EF4-FFF2-40B4-BE49-F238E27FC236}">
                <a16:creationId xmlns:a16="http://schemas.microsoft.com/office/drawing/2014/main" id="{0F1D0FF5-588E-4F6D-8D73-5A62474CA593}"/>
              </a:ext>
            </a:extLst>
          </p:cNvPr>
          <p:cNvCxnSpPr>
            <a:cxnSpLocks/>
          </p:cNvCxnSpPr>
          <p:nvPr/>
        </p:nvCxnSpPr>
        <p:spPr bwMode="auto">
          <a:xfrm>
            <a:off x="2100094" y="7652419"/>
            <a:ext cx="645150" cy="11624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84" name="Straight Arrow Connector 3083">
            <a:extLst>
              <a:ext uri="{FF2B5EF4-FFF2-40B4-BE49-F238E27FC236}">
                <a16:creationId xmlns:a16="http://schemas.microsoft.com/office/drawing/2014/main" id="{AC346F68-8451-4DD4-81E1-F6A44038C538}"/>
              </a:ext>
            </a:extLst>
          </p:cNvPr>
          <p:cNvCxnSpPr>
            <a:stCxn id="22" idx="3"/>
          </p:cNvCxnSpPr>
          <p:nvPr/>
        </p:nvCxnSpPr>
        <p:spPr bwMode="auto">
          <a:xfrm flipV="1">
            <a:off x="2100094" y="8077200"/>
            <a:ext cx="480461" cy="7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86" name="Straight Arrow Connector 3085">
            <a:extLst>
              <a:ext uri="{FF2B5EF4-FFF2-40B4-BE49-F238E27FC236}">
                <a16:creationId xmlns:a16="http://schemas.microsoft.com/office/drawing/2014/main" id="{A05350D6-D0C9-4390-B138-5F2D452F779A}"/>
              </a:ext>
            </a:extLst>
          </p:cNvPr>
          <p:cNvCxnSpPr>
            <a:stCxn id="55" idx="3"/>
          </p:cNvCxnSpPr>
          <p:nvPr/>
        </p:nvCxnSpPr>
        <p:spPr bwMode="auto">
          <a:xfrm>
            <a:off x="3370956" y="8070566"/>
            <a:ext cx="432498" cy="66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88" name="Connector: Elbow 3087">
            <a:extLst>
              <a:ext uri="{FF2B5EF4-FFF2-40B4-BE49-F238E27FC236}">
                <a16:creationId xmlns:a16="http://schemas.microsoft.com/office/drawing/2014/main" id="{BA019494-A05C-4ABE-9273-26602C256619}"/>
              </a:ext>
            </a:extLst>
          </p:cNvPr>
          <p:cNvCxnSpPr>
            <a:stCxn id="59" idx="3"/>
          </p:cNvCxnSpPr>
          <p:nvPr/>
        </p:nvCxnSpPr>
        <p:spPr bwMode="auto">
          <a:xfrm>
            <a:off x="4468916" y="8065955"/>
            <a:ext cx="484084" cy="17388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90" name="Straight Arrow Connector 3089">
            <a:extLst>
              <a:ext uri="{FF2B5EF4-FFF2-40B4-BE49-F238E27FC236}">
                <a16:creationId xmlns:a16="http://schemas.microsoft.com/office/drawing/2014/main" id="{2974F9E5-43F9-4F50-9843-8AA1A83C2C9D}"/>
              </a:ext>
            </a:extLst>
          </p:cNvPr>
          <p:cNvCxnSpPr>
            <a:stCxn id="23" idx="3"/>
            <a:endCxn id="49" idx="1"/>
          </p:cNvCxnSpPr>
          <p:nvPr/>
        </p:nvCxnSpPr>
        <p:spPr bwMode="auto">
          <a:xfrm>
            <a:off x="2115634" y="8618105"/>
            <a:ext cx="428356" cy="2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92" name="Straight Arrow Connector 3091">
            <a:extLst>
              <a:ext uri="{FF2B5EF4-FFF2-40B4-BE49-F238E27FC236}">
                <a16:creationId xmlns:a16="http://schemas.microsoft.com/office/drawing/2014/main" id="{62193593-3875-4AA6-948A-4A8B23AE13BF}"/>
              </a:ext>
            </a:extLst>
          </p:cNvPr>
          <p:cNvCxnSpPr>
            <a:cxnSpLocks/>
            <a:stCxn id="49" idx="3"/>
          </p:cNvCxnSpPr>
          <p:nvPr/>
        </p:nvCxnSpPr>
        <p:spPr bwMode="auto">
          <a:xfrm>
            <a:off x="3346258" y="8620592"/>
            <a:ext cx="6161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96" name="Connector: Elbow 3095">
            <a:extLst>
              <a:ext uri="{FF2B5EF4-FFF2-40B4-BE49-F238E27FC236}">
                <a16:creationId xmlns:a16="http://schemas.microsoft.com/office/drawing/2014/main" id="{042E6B75-80F4-44AA-BE15-E25D5AE63B97}"/>
              </a:ext>
            </a:extLst>
          </p:cNvPr>
          <p:cNvCxnSpPr>
            <a:cxnSpLocks/>
          </p:cNvCxnSpPr>
          <p:nvPr/>
        </p:nvCxnSpPr>
        <p:spPr bwMode="auto">
          <a:xfrm>
            <a:off x="4724400" y="8618105"/>
            <a:ext cx="685800" cy="16927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7042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highlight>
                  <a:srgbClr val="FFFF00"/>
                </a:highlight>
              </a:rPr>
              <a:t>	C)	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</a:t>
            </a:r>
            <a:r>
              <a:rPr lang="en-US" altLang="en-US" sz="1200" dirty="0">
                <a:highlight>
                  <a:srgbClr val="FFFF00"/>
                </a:highlight>
              </a:rPr>
              <a:t>A)  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  a, b, and c are all breadth first traversals 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B08395-DB03-4EDF-BCD8-DFE1FA02F07B}"/>
              </a:ext>
            </a:extLst>
          </p:cNvPr>
          <p:cNvSpPr txBox="1"/>
          <p:nvPr/>
        </p:nvSpPr>
        <p:spPr>
          <a:xfrm>
            <a:off x="762000" y="4237038"/>
            <a:ext cx="4038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n-lt"/>
              </a:rPr>
              <a:t>Atlanta – Washington	600</a:t>
            </a:r>
          </a:p>
          <a:p>
            <a:r>
              <a:rPr lang="en-US" sz="1100" dirty="0">
                <a:latin typeface="+mn-lt"/>
              </a:rPr>
              <a:t>Atlanta – Houston	800</a:t>
            </a:r>
          </a:p>
          <a:p>
            <a:r>
              <a:rPr lang="en-US" sz="1100" dirty="0">
                <a:latin typeface="+mn-lt"/>
              </a:rPr>
              <a:t>Atlanta – Dallas		600+1300 = 1900</a:t>
            </a:r>
          </a:p>
          <a:p>
            <a:r>
              <a:rPr lang="en-US" sz="1100" dirty="0">
                <a:latin typeface="+mn-lt"/>
              </a:rPr>
              <a:t>Atlanta – Denver	600+1300+780 = 2680</a:t>
            </a:r>
          </a:p>
          <a:p>
            <a:r>
              <a:rPr lang="en-US" sz="1100" dirty="0">
                <a:latin typeface="+mn-lt"/>
              </a:rPr>
              <a:t>Atlanta – Austin	600+1300+200 = 2100</a:t>
            </a:r>
          </a:p>
          <a:p>
            <a:r>
              <a:rPr lang="en-US" sz="1100" dirty="0">
                <a:latin typeface="+mn-lt"/>
              </a:rPr>
              <a:t>Atlanta – Chicago	600+1300+900 = 2800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B77B58D-DBF7-45FE-9DEF-CCE66C8F1F89}"/>
              </a:ext>
            </a:extLst>
          </p:cNvPr>
          <p:cNvGrpSpPr/>
          <p:nvPr/>
        </p:nvGrpSpPr>
        <p:grpSpPr>
          <a:xfrm>
            <a:off x="4835604" y="7566320"/>
            <a:ext cx="381000" cy="381000"/>
            <a:chOff x="1066800" y="4267200"/>
            <a:chExt cx="381000" cy="381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EC5E7D1-6D26-42C6-B882-2493BFEE8FCE}"/>
                </a:ext>
              </a:extLst>
            </p:cNvPr>
            <p:cNvSpPr/>
            <p:nvPr/>
          </p:nvSpPr>
          <p:spPr bwMode="auto">
            <a:xfrm>
              <a:off x="1066800" y="4267200"/>
              <a:ext cx="381000" cy="381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C802C2-3D7F-4FD8-AB01-65EC719CF674}"/>
                </a:ext>
              </a:extLst>
            </p:cNvPr>
            <p:cNvSpPr txBox="1"/>
            <p:nvPr/>
          </p:nvSpPr>
          <p:spPr>
            <a:xfrm>
              <a:off x="1104900" y="427886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3</a:t>
              </a:r>
            </a:p>
          </p:txBody>
        </p:sp>
      </p:grpSp>
      <p:grpSp>
        <p:nvGrpSpPr>
          <p:cNvPr id="2048" name="Group 2047">
            <a:extLst>
              <a:ext uri="{FF2B5EF4-FFF2-40B4-BE49-F238E27FC236}">
                <a16:creationId xmlns:a16="http://schemas.microsoft.com/office/drawing/2014/main" id="{04CD49BE-A5C3-4C6B-ADB1-88B46EE42E5F}"/>
              </a:ext>
            </a:extLst>
          </p:cNvPr>
          <p:cNvGrpSpPr/>
          <p:nvPr/>
        </p:nvGrpSpPr>
        <p:grpSpPr>
          <a:xfrm>
            <a:off x="787962" y="4205570"/>
            <a:ext cx="381000" cy="1314732"/>
            <a:chOff x="787962" y="4205570"/>
            <a:chExt cx="381000" cy="131473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6FD8798-85EC-4F6B-AEA3-FCDBEE37B347}"/>
                </a:ext>
              </a:extLst>
            </p:cNvPr>
            <p:cNvGrpSpPr/>
            <p:nvPr/>
          </p:nvGrpSpPr>
          <p:grpSpPr>
            <a:xfrm>
              <a:off x="787962" y="4205570"/>
              <a:ext cx="381000" cy="381000"/>
              <a:chOff x="1066800" y="4267200"/>
              <a:chExt cx="381000" cy="381000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23ADFAFA-06AF-4606-9917-60459A18CCD1}"/>
                  </a:ext>
                </a:extLst>
              </p:cNvPr>
              <p:cNvSpPr/>
              <p:nvPr/>
            </p:nvSpPr>
            <p:spPr bwMode="auto">
              <a:xfrm>
                <a:off x="1066800" y="4267200"/>
                <a:ext cx="381000" cy="3810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4258A3-DF2B-4892-B6D0-E9CF2B4EF58E}"/>
                  </a:ext>
                </a:extLst>
              </p:cNvPr>
              <p:cNvSpPr txBox="1"/>
              <p:nvPr/>
            </p:nvSpPr>
            <p:spPr>
              <a:xfrm>
                <a:off x="1104900" y="4278868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0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129B85C-D867-48B8-B31B-BBDA19CF3A95}"/>
                </a:ext>
              </a:extLst>
            </p:cNvPr>
            <p:cNvGrpSpPr/>
            <p:nvPr/>
          </p:nvGrpSpPr>
          <p:grpSpPr>
            <a:xfrm>
              <a:off x="787962" y="5139302"/>
              <a:ext cx="381000" cy="381000"/>
              <a:chOff x="1066800" y="4267200"/>
              <a:chExt cx="381000" cy="38100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161FC68-05EF-41B3-B2E5-E0B927E73FD2}"/>
                  </a:ext>
                </a:extLst>
              </p:cNvPr>
              <p:cNvSpPr/>
              <p:nvPr/>
            </p:nvSpPr>
            <p:spPr bwMode="auto">
              <a:xfrm>
                <a:off x="1066800" y="4267200"/>
                <a:ext cx="381000" cy="3810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A625C9-4249-4750-86E3-A288FE9245C9}"/>
                  </a:ext>
                </a:extLst>
              </p:cNvPr>
              <p:cNvSpPr txBox="1"/>
              <p:nvPr/>
            </p:nvSpPr>
            <p:spPr>
              <a:xfrm>
                <a:off x="1104900" y="4278868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2</a:t>
                </a:r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6FE211E-46D1-4AB9-BCA3-514D2A42841F}"/>
                </a:ext>
              </a:extLst>
            </p:cNvPr>
            <p:cNvCxnSpPr>
              <a:stCxn id="3" idx="2"/>
              <a:endCxn id="38" idx="0"/>
            </p:cNvCxnSpPr>
            <p:nvPr/>
          </p:nvCxnSpPr>
          <p:spPr bwMode="auto">
            <a:xfrm>
              <a:off x="978462" y="4586570"/>
              <a:ext cx="0" cy="5527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54" name="Group 2053">
            <a:extLst>
              <a:ext uri="{FF2B5EF4-FFF2-40B4-BE49-F238E27FC236}">
                <a16:creationId xmlns:a16="http://schemas.microsoft.com/office/drawing/2014/main" id="{3C12ECB3-22A4-406C-A15D-9C2840873BBA}"/>
              </a:ext>
            </a:extLst>
          </p:cNvPr>
          <p:cNvGrpSpPr/>
          <p:nvPr/>
        </p:nvGrpSpPr>
        <p:grpSpPr>
          <a:xfrm>
            <a:off x="2196668" y="4213265"/>
            <a:ext cx="1188953" cy="1314732"/>
            <a:chOff x="2196668" y="4213265"/>
            <a:chExt cx="1188953" cy="13147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27765BF-09AB-42FA-B617-F2F715E242D6}"/>
                </a:ext>
              </a:extLst>
            </p:cNvPr>
            <p:cNvGrpSpPr/>
            <p:nvPr/>
          </p:nvGrpSpPr>
          <p:grpSpPr>
            <a:xfrm>
              <a:off x="3004621" y="4672436"/>
              <a:ext cx="381000" cy="381000"/>
              <a:chOff x="1066800" y="4267200"/>
              <a:chExt cx="381000" cy="38100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2AFE3DB-5E5B-48CC-9DEA-D49D7BBC8716}"/>
                  </a:ext>
                </a:extLst>
              </p:cNvPr>
              <p:cNvSpPr/>
              <p:nvPr/>
            </p:nvSpPr>
            <p:spPr bwMode="auto">
              <a:xfrm>
                <a:off x="1066800" y="4267200"/>
                <a:ext cx="381000" cy="3810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390543-F36D-458C-9FD0-425C7E648685}"/>
                  </a:ext>
                </a:extLst>
              </p:cNvPr>
              <p:cNvSpPr txBox="1"/>
              <p:nvPr/>
            </p:nvSpPr>
            <p:spPr>
              <a:xfrm>
                <a:off x="1116954" y="4278868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5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06AD1BD-9A43-45F7-BCD9-24BE5EAA7C38}"/>
                </a:ext>
              </a:extLst>
            </p:cNvPr>
            <p:cNvGrpSpPr/>
            <p:nvPr/>
          </p:nvGrpSpPr>
          <p:grpSpPr>
            <a:xfrm>
              <a:off x="2196668" y="4213265"/>
              <a:ext cx="381000" cy="1314732"/>
              <a:chOff x="787962" y="4205570"/>
              <a:chExt cx="381000" cy="1314732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3AF5DA95-868A-4AD5-B97C-C17CFBC187B6}"/>
                  </a:ext>
                </a:extLst>
              </p:cNvPr>
              <p:cNvGrpSpPr/>
              <p:nvPr/>
            </p:nvGrpSpPr>
            <p:grpSpPr>
              <a:xfrm>
                <a:off x="787962" y="4205570"/>
                <a:ext cx="381000" cy="381000"/>
                <a:chOff x="1066800" y="4267200"/>
                <a:chExt cx="381000" cy="381000"/>
              </a:xfrm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1938F58A-B8CF-488C-9E57-EE340ED7BD0D}"/>
                    </a:ext>
                  </a:extLst>
                </p:cNvPr>
                <p:cNvSpPr/>
                <p:nvPr/>
              </p:nvSpPr>
              <p:spPr bwMode="auto">
                <a:xfrm>
                  <a:off x="1066800" y="4267200"/>
                  <a:ext cx="381000" cy="381000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CEC6165C-DBE4-48D5-926C-22D1EC40EA49}"/>
                    </a:ext>
                  </a:extLst>
                </p:cNvPr>
                <p:cNvSpPr txBox="1"/>
                <p:nvPr/>
              </p:nvSpPr>
              <p:spPr>
                <a:xfrm>
                  <a:off x="1104900" y="4278868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dirty="0"/>
                    <a:t>0</a:t>
                  </a:r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E3E8A834-0CC7-402E-A69C-89A649ECCB5D}"/>
                  </a:ext>
                </a:extLst>
              </p:cNvPr>
              <p:cNvGrpSpPr/>
              <p:nvPr/>
            </p:nvGrpSpPr>
            <p:grpSpPr>
              <a:xfrm>
                <a:off x="787962" y="5139302"/>
                <a:ext cx="381000" cy="381000"/>
                <a:chOff x="1066800" y="4267200"/>
                <a:chExt cx="381000" cy="381000"/>
              </a:xfrm>
            </p:grpSpPr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7BE06CCA-83CF-4481-BA4C-330119EE927F}"/>
                    </a:ext>
                  </a:extLst>
                </p:cNvPr>
                <p:cNvSpPr/>
                <p:nvPr/>
              </p:nvSpPr>
              <p:spPr bwMode="auto">
                <a:xfrm>
                  <a:off x="1066800" y="4267200"/>
                  <a:ext cx="381000" cy="381000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7FA7E00-D9E6-4A55-9BA7-3EBBA12BEC4F}"/>
                    </a:ext>
                  </a:extLst>
                </p:cNvPr>
                <p:cNvSpPr txBox="1"/>
                <p:nvPr/>
              </p:nvSpPr>
              <p:spPr>
                <a:xfrm>
                  <a:off x="1104900" y="4278868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dirty="0"/>
                    <a:t>2</a:t>
                  </a:r>
                </a:p>
              </p:txBody>
            </p: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BA11AC8-28F2-4BD6-9E2B-5302DA63D972}"/>
                  </a:ext>
                </a:extLst>
              </p:cNvPr>
              <p:cNvCxnSpPr>
                <a:stCxn id="80" idx="2"/>
                <a:endCxn id="77" idx="0"/>
              </p:cNvCxnSpPr>
              <p:nvPr/>
            </p:nvCxnSpPr>
            <p:spPr bwMode="auto">
              <a:xfrm>
                <a:off x="978462" y="4586570"/>
                <a:ext cx="0" cy="55273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052" name="Straight Connector 2051">
              <a:extLst>
                <a:ext uri="{FF2B5EF4-FFF2-40B4-BE49-F238E27FC236}">
                  <a16:creationId xmlns:a16="http://schemas.microsoft.com/office/drawing/2014/main" id="{50C9FF4C-E654-413C-B130-7D0667CE9328}"/>
                </a:ext>
              </a:extLst>
            </p:cNvPr>
            <p:cNvCxnSpPr>
              <a:cxnSpLocks/>
              <a:stCxn id="77" idx="6"/>
              <a:endCxn id="20" idx="3"/>
            </p:cNvCxnSpPr>
            <p:nvPr/>
          </p:nvCxnSpPr>
          <p:spPr bwMode="auto">
            <a:xfrm flipV="1">
              <a:off x="2577668" y="4997640"/>
              <a:ext cx="482749" cy="33985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057" name="TextBox 2056">
            <a:extLst>
              <a:ext uri="{FF2B5EF4-FFF2-40B4-BE49-F238E27FC236}">
                <a16:creationId xmlns:a16="http://schemas.microsoft.com/office/drawing/2014/main" id="{BCCD16BC-6FC9-42C5-A6A0-235D3B93F15A}"/>
              </a:ext>
            </a:extLst>
          </p:cNvPr>
          <p:cNvSpPr txBox="1"/>
          <p:nvPr/>
        </p:nvSpPr>
        <p:spPr>
          <a:xfrm>
            <a:off x="524807" y="3763268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EDE7A51-3899-4BFD-80DA-214503AB088D}"/>
              </a:ext>
            </a:extLst>
          </p:cNvPr>
          <p:cNvSpPr txBox="1"/>
          <p:nvPr/>
        </p:nvSpPr>
        <p:spPr>
          <a:xfrm>
            <a:off x="2247134" y="3745766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A2B32FE-1C27-4D88-83FE-14C97C315F62}"/>
              </a:ext>
            </a:extLst>
          </p:cNvPr>
          <p:cNvSpPr txBox="1"/>
          <p:nvPr/>
        </p:nvSpPr>
        <p:spPr>
          <a:xfrm>
            <a:off x="4179014" y="3736674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3:</a:t>
            </a:r>
          </a:p>
        </p:txBody>
      </p:sp>
      <p:grpSp>
        <p:nvGrpSpPr>
          <p:cNvPr id="2061" name="Group 2060">
            <a:extLst>
              <a:ext uri="{FF2B5EF4-FFF2-40B4-BE49-F238E27FC236}">
                <a16:creationId xmlns:a16="http://schemas.microsoft.com/office/drawing/2014/main" id="{54371D2B-33B4-41C1-99AA-32704DDF52EB}"/>
              </a:ext>
            </a:extLst>
          </p:cNvPr>
          <p:cNvGrpSpPr/>
          <p:nvPr/>
        </p:nvGrpSpPr>
        <p:grpSpPr>
          <a:xfrm>
            <a:off x="4179014" y="4288296"/>
            <a:ext cx="1972895" cy="1314732"/>
            <a:chOff x="4179014" y="4288296"/>
            <a:chExt cx="1972895" cy="13147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48A5466-1394-4670-87B8-3048B044CB06}"/>
                </a:ext>
              </a:extLst>
            </p:cNvPr>
            <p:cNvGrpSpPr/>
            <p:nvPr/>
          </p:nvGrpSpPr>
          <p:grpSpPr>
            <a:xfrm>
              <a:off x="5770909" y="4288296"/>
              <a:ext cx="381000" cy="381000"/>
              <a:chOff x="1066800" y="4267200"/>
              <a:chExt cx="381000" cy="38100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95AB922-C4DB-49A9-AA82-62BCFDAC98D1}"/>
                  </a:ext>
                </a:extLst>
              </p:cNvPr>
              <p:cNvSpPr/>
              <p:nvPr/>
            </p:nvSpPr>
            <p:spPr bwMode="auto">
              <a:xfrm>
                <a:off x="1066800" y="4267200"/>
                <a:ext cx="381000" cy="3810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CE04D5-5606-45ED-8CDB-05957E9DB9C4}"/>
                  </a:ext>
                </a:extLst>
              </p:cNvPr>
              <p:cNvSpPr txBox="1"/>
              <p:nvPr/>
            </p:nvSpPr>
            <p:spPr>
              <a:xfrm>
                <a:off x="1104900" y="4278868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1</a:t>
                </a:r>
              </a:p>
            </p:txBody>
          </p:sp>
        </p:grpSp>
        <p:grpSp>
          <p:nvGrpSpPr>
            <p:cNvPr id="2060" name="Group 2059">
              <a:extLst>
                <a:ext uri="{FF2B5EF4-FFF2-40B4-BE49-F238E27FC236}">
                  <a16:creationId xmlns:a16="http://schemas.microsoft.com/office/drawing/2014/main" id="{3799771D-19A3-415F-AB26-67FE6F3B7A5A}"/>
                </a:ext>
              </a:extLst>
            </p:cNvPr>
            <p:cNvGrpSpPr/>
            <p:nvPr/>
          </p:nvGrpSpPr>
          <p:grpSpPr>
            <a:xfrm>
              <a:off x="4179014" y="4288296"/>
              <a:ext cx="1188953" cy="1314732"/>
              <a:chOff x="4179014" y="4288296"/>
              <a:chExt cx="1188953" cy="1314732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4294D95-5396-473B-B9CB-A4D73AEB0BA4}"/>
                  </a:ext>
                </a:extLst>
              </p:cNvPr>
              <p:cNvGrpSpPr/>
              <p:nvPr/>
            </p:nvGrpSpPr>
            <p:grpSpPr>
              <a:xfrm>
                <a:off x="4986967" y="4642939"/>
                <a:ext cx="381000" cy="381000"/>
                <a:chOff x="1066800" y="4267200"/>
                <a:chExt cx="381000" cy="381000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81BA2BDF-A090-4A5A-BB61-21761712D6C3}"/>
                    </a:ext>
                  </a:extLst>
                </p:cNvPr>
                <p:cNvSpPr/>
                <p:nvPr/>
              </p:nvSpPr>
              <p:spPr bwMode="auto">
                <a:xfrm>
                  <a:off x="1066800" y="4267200"/>
                  <a:ext cx="381000" cy="381000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956F2BC7-4819-465F-A460-3B8289A4CF0C}"/>
                    </a:ext>
                  </a:extLst>
                </p:cNvPr>
                <p:cNvSpPr txBox="1"/>
                <p:nvPr/>
              </p:nvSpPr>
              <p:spPr>
                <a:xfrm>
                  <a:off x="1116954" y="4278868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dirty="0"/>
                    <a:t>5</a:t>
                  </a:r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4D5DE342-48B6-4407-828E-2ECD87FC1C15}"/>
                  </a:ext>
                </a:extLst>
              </p:cNvPr>
              <p:cNvGrpSpPr/>
              <p:nvPr/>
            </p:nvGrpSpPr>
            <p:grpSpPr>
              <a:xfrm>
                <a:off x="4179014" y="4288296"/>
                <a:ext cx="381000" cy="1314732"/>
                <a:chOff x="787962" y="4205570"/>
                <a:chExt cx="381000" cy="1314732"/>
              </a:xfrm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137E7468-A72F-408F-8DE1-B6A55FA44815}"/>
                    </a:ext>
                  </a:extLst>
                </p:cNvPr>
                <p:cNvGrpSpPr/>
                <p:nvPr/>
              </p:nvGrpSpPr>
              <p:grpSpPr>
                <a:xfrm>
                  <a:off x="787962" y="4205570"/>
                  <a:ext cx="381000" cy="381000"/>
                  <a:chOff x="1066800" y="4267200"/>
                  <a:chExt cx="381000" cy="381000"/>
                </a:xfrm>
              </p:grpSpPr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550C4683-94EF-47B4-929D-1559D5C6AA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4267200"/>
                    <a:ext cx="381000" cy="381000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E3B2AD70-F771-4476-8D42-73C7AB835618}"/>
                      </a:ext>
                    </a:extLst>
                  </p:cNvPr>
                  <p:cNvSpPr txBox="1"/>
                  <p:nvPr/>
                </p:nvSpPr>
                <p:spPr>
                  <a:xfrm>
                    <a:off x="1104900" y="4278868"/>
                    <a:ext cx="304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800" dirty="0"/>
                      <a:t>0</a:t>
                    </a:r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1F80691B-FA85-4239-B9E8-DCEFD4693F11}"/>
                    </a:ext>
                  </a:extLst>
                </p:cNvPr>
                <p:cNvGrpSpPr/>
                <p:nvPr/>
              </p:nvGrpSpPr>
              <p:grpSpPr>
                <a:xfrm>
                  <a:off x="787962" y="5139302"/>
                  <a:ext cx="381000" cy="381000"/>
                  <a:chOff x="1066800" y="4267200"/>
                  <a:chExt cx="381000" cy="381000"/>
                </a:xfrm>
              </p:grpSpPr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5932D1B0-80A2-498A-AE13-E6C82FA381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4267200"/>
                    <a:ext cx="381000" cy="381000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E1CB6875-3D61-45CB-BA16-360EBF52DACD}"/>
                      </a:ext>
                    </a:extLst>
                  </p:cNvPr>
                  <p:cNvSpPr txBox="1"/>
                  <p:nvPr/>
                </p:nvSpPr>
                <p:spPr>
                  <a:xfrm>
                    <a:off x="1104900" y="4278868"/>
                    <a:ext cx="304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800" dirty="0"/>
                      <a:t>2</a:t>
                    </a:r>
                  </a:p>
                </p:txBody>
              </p:sp>
            </p:grp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090DFD90-0B9B-4D79-BEFE-202E77A227E7}"/>
                    </a:ext>
                  </a:extLst>
                </p:cNvPr>
                <p:cNvCxnSpPr>
                  <a:stCxn id="97" idx="2"/>
                  <a:endCxn id="94" idx="0"/>
                </p:cNvCxnSpPr>
                <p:nvPr/>
              </p:nvCxnSpPr>
              <p:spPr bwMode="auto">
                <a:xfrm>
                  <a:off x="978462" y="4586570"/>
                  <a:ext cx="0" cy="55273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EC0F10E-A8BC-415E-8703-9ECC99872A96}"/>
                  </a:ext>
                </a:extLst>
              </p:cNvPr>
              <p:cNvCxnSpPr>
                <a:cxnSpLocks/>
                <a:stCxn id="94" idx="6"/>
                <a:endCxn id="98" idx="3"/>
              </p:cNvCxnSpPr>
              <p:nvPr/>
            </p:nvCxnSpPr>
            <p:spPr bwMode="auto">
              <a:xfrm flipV="1">
                <a:off x="4560014" y="4968143"/>
                <a:ext cx="482749" cy="44438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059" name="Straight Connector 2058">
              <a:extLst>
                <a:ext uri="{FF2B5EF4-FFF2-40B4-BE49-F238E27FC236}">
                  <a16:creationId xmlns:a16="http://schemas.microsoft.com/office/drawing/2014/main" id="{E895D594-F103-447B-A050-CF7A06269E69}"/>
                </a:ext>
              </a:extLst>
            </p:cNvPr>
            <p:cNvCxnSpPr>
              <a:stCxn id="98" idx="6"/>
            </p:cNvCxnSpPr>
            <p:nvPr/>
          </p:nvCxnSpPr>
          <p:spPr bwMode="auto">
            <a:xfrm flipV="1">
              <a:off x="5367967" y="4489737"/>
              <a:ext cx="441042" cy="3437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64" name="Group 2063">
            <a:extLst>
              <a:ext uri="{FF2B5EF4-FFF2-40B4-BE49-F238E27FC236}">
                <a16:creationId xmlns:a16="http://schemas.microsoft.com/office/drawing/2014/main" id="{8322C1E7-325A-4CB5-B8AD-E1020850A6A5}"/>
              </a:ext>
            </a:extLst>
          </p:cNvPr>
          <p:cNvGrpSpPr/>
          <p:nvPr/>
        </p:nvGrpSpPr>
        <p:grpSpPr>
          <a:xfrm>
            <a:off x="324594" y="6643416"/>
            <a:ext cx="1972895" cy="1314732"/>
            <a:chOff x="324594" y="6643416"/>
            <a:chExt cx="1972895" cy="131473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CD02516-1AC8-4B71-BDB4-8EC26283E527}"/>
                </a:ext>
              </a:extLst>
            </p:cNvPr>
            <p:cNvGrpSpPr/>
            <p:nvPr/>
          </p:nvGrpSpPr>
          <p:grpSpPr>
            <a:xfrm>
              <a:off x="1132547" y="7567543"/>
              <a:ext cx="381000" cy="381000"/>
              <a:chOff x="1066800" y="4267200"/>
              <a:chExt cx="381000" cy="38100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8E24E20-CCD5-45A8-B2E5-323712AF44F6}"/>
                  </a:ext>
                </a:extLst>
              </p:cNvPr>
              <p:cNvSpPr/>
              <p:nvPr/>
            </p:nvSpPr>
            <p:spPr bwMode="auto">
              <a:xfrm>
                <a:off x="1066800" y="4267200"/>
                <a:ext cx="381000" cy="3810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FD59E0-A7A8-4E4C-B221-FAE48B282DC4}"/>
                  </a:ext>
                </a:extLst>
              </p:cNvPr>
              <p:cNvSpPr txBox="1"/>
              <p:nvPr/>
            </p:nvSpPr>
            <p:spPr>
              <a:xfrm>
                <a:off x="1104900" y="4278868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4</a:t>
                </a: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6F526FAD-84D8-4060-A548-405766801DFE}"/>
                </a:ext>
              </a:extLst>
            </p:cNvPr>
            <p:cNvGrpSpPr/>
            <p:nvPr/>
          </p:nvGrpSpPr>
          <p:grpSpPr>
            <a:xfrm>
              <a:off x="324594" y="6643416"/>
              <a:ext cx="1972895" cy="1314732"/>
              <a:chOff x="4179014" y="4288296"/>
              <a:chExt cx="1972895" cy="1314732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CD31CDB6-64E6-4D74-92C4-C3BCC64CE121}"/>
                  </a:ext>
                </a:extLst>
              </p:cNvPr>
              <p:cNvGrpSpPr/>
              <p:nvPr/>
            </p:nvGrpSpPr>
            <p:grpSpPr>
              <a:xfrm>
                <a:off x="5770909" y="4288296"/>
                <a:ext cx="381000" cy="381000"/>
                <a:chOff x="1066800" y="4267200"/>
                <a:chExt cx="381000" cy="381000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39FEA1D8-BEF6-49A4-AD8A-15DD22EDF322}"/>
                    </a:ext>
                  </a:extLst>
                </p:cNvPr>
                <p:cNvSpPr/>
                <p:nvPr/>
              </p:nvSpPr>
              <p:spPr bwMode="auto">
                <a:xfrm>
                  <a:off x="1066800" y="4267200"/>
                  <a:ext cx="381000" cy="381000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43F5BAFA-340C-4DA0-9BBF-C929471CCA43}"/>
                    </a:ext>
                  </a:extLst>
                </p:cNvPr>
                <p:cNvSpPr txBox="1"/>
                <p:nvPr/>
              </p:nvSpPr>
              <p:spPr>
                <a:xfrm>
                  <a:off x="1104900" y="4278868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dirty="0"/>
                    <a:t>1</a:t>
                  </a:r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3892765A-88A5-4A04-9CB7-FA693F771A33}"/>
                  </a:ext>
                </a:extLst>
              </p:cNvPr>
              <p:cNvGrpSpPr/>
              <p:nvPr/>
            </p:nvGrpSpPr>
            <p:grpSpPr>
              <a:xfrm>
                <a:off x="4179014" y="4288296"/>
                <a:ext cx="1188953" cy="1314732"/>
                <a:chOff x="4179014" y="4288296"/>
                <a:chExt cx="1188953" cy="1314732"/>
              </a:xfrm>
            </p:grpSpPr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004034C0-42FD-47A9-B565-402A9A4D3732}"/>
                    </a:ext>
                  </a:extLst>
                </p:cNvPr>
                <p:cNvGrpSpPr/>
                <p:nvPr/>
              </p:nvGrpSpPr>
              <p:grpSpPr>
                <a:xfrm>
                  <a:off x="4986967" y="4642939"/>
                  <a:ext cx="381000" cy="381000"/>
                  <a:chOff x="1066800" y="4267200"/>
                  <a:chExt cx="381000" cy="381000"/>
                </a:xfrm>
              </p:grpSpPr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16641646-767D-4D30-9041-64C11D99BD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4267200"/>
                    <a:ext cx="381000" cy="381000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48AF1D5B-4E83-47F0-8D8F-C8D2394F6B91}"/>
                      </a:ext>
                    </a:extLst>
                  </p:cNvPr>
                  <p:cNvSpPr txBox="1"/>
                  <p:nvPr/>
                </p:nvSpPr>
                <p:spPr>
                  <a:xfrm>
                    <a:off x="1116954" y="4278868"/>
                    <a:ext cx="304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800" dirty="0"/>
                      <a:t>5</a:t>
                    </a:r>
                  </a:p>
                </p:txBody>
              </p:sp>
            </p:grpSp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8D60B4E6-B87D-44FA-BA30-3952F0AFA3F9}"/>
                    </a:ext>
                  </a:extLst>
                </p:cNvPr>
                <p:cNvGrpSpPr/>
                <p:nvPr/>
              </p:nvGrpSpPr>
              <p:grpSpPr>
                <a:xfrm>
                  <a:off x="4179014" y="4288296"/>
                  <a:ext cx="381000" cy="1314732"/>
                  <a:chOff x="787962" y="4205570"/>
                  <a:chExt cx="381000" cy="1314732"/>
                </a:xfrm>
              </p:grpSpPr>
              <p:grpSp>
                <p:nvGrpSpPr>
                  <p:cNvPr id="114" name="Group 113">
                    <a:extLst>
                      <a:ext uri="{FF2B5EF4-FFF2-40B4-BE49-F238E27FC236}">
                        <a16:creationId xmlns:a16="http://schemas.microsoft.com/office/drawing/2014/main" id="{7A1D0439-051F-4FF2-AF96-BF634EFAB274}"/>
                      </a:ext>
                    </a:extLst>
                  </p:cNvPr>
                  <p:cNvGrpSpPr/>
                  <p:nvPr/>
                </p:nvGrpSpPr>
                <p:grpSpPr>
                  <a:xfrm>
                    <a:off x="787962" y="4205570"/>
                    <a:ext cx="381000" cy="381000"/>
                    <a:chOff x="1066800" y="4267200"/>
                    <a:chExt cx="381000" cy="381000"/>
                  </a:xfrm>
                </p:grpSpPr>
                <p:sp>
                  <p:nvSpPr>
                    <p:cNvPr id="119" name="Oval 118">
                      <a:extLst>
                        <a:ext uri="{FF2B5EF4-FFF2-40B4-BE49-F238E27FC236}">
                          <a16:creationId xmlns:a16="http://schemas.microsoft.com/office/drawing/2014/main" id="{26A9A028-D939-41BB-B85D-5B43B5D297B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066800" y="4267200"/>
                      <a:ext cx="381000" cy="381000"/>
                    </a:xfrm>
                    <a:prstGeom prst="ellipse">
                      <a:avLst/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120" name="TextBox 119">
                      <a:extLst>
                        <a:ext uri="{FF2B5EF4-FFF2-40B4-BE49-F238E27FC236}">
                          <a16:creationId xmlns:a16="http://schemas.microsoft.com/office/drawing/2014/main" id="{1B446125-905C-43D8-9A8B-1D7B748E90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04900" y="4278868"/>
                      <a:ext cx="3048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800" dirty="0"/>
                        <a:t>0</a:t>
                      </a:r>
                    </a:p>
                  </p:txBody>
                </p:sp>
              </p:grpSp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443042FA-21B0-4289-A328-B218FCFB4759}"/>
                      </a:ext>
                    </a:extLst>
                  </p:cNvPr>
                  <p:cNvGrpSpPr/>
                  <p:nvPr/>
                </p:nvGrpSpPr>
                <p:grpSpPr>
                  <a:xfrm>
                    <a:off x="787962" y="5139302"/>
                    <a:ext cx="381000" cy="381000"/>
                    <a:chOff x="1066800" y="4267200"/>
                    <a:chExt cx="381000" cy="381000"/>
                  </a:xfrm>
                </p:grpSpPr>
                <p:sp>
                  <p:nvSpPr>
                    <p:cNvPr id="117" name="Oval 116">
                      <a:extLst>
                        <a:ext uri="{FF2B5EF4-FFF2-40B4-BE49-F238E27FC236}">
                          <a16:creationId xmlns:a16="http://schemas.microsoft.com/office/drawing/2014/main" id="{0F3E5A9F-C53A-434A-87BA-199954E2999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066800" y="4267200"/>
                      <a:ext cx="381000" cy="381000"/>
                    </a:xfrm>
                    <a:prstGeom prst="ellipse">
                      <a:avLst/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118" name="TextBox 117">
                      <a:extLst>
                        <a:ext uri="{FF2B5EF4-FFF2-40B4-BE49-F238E27FC236}">
                          <a16:creationId xmlns:a16="http://schemas.microsoft.com/office/drawing/2014/main" id="{E26772EC-52F9-4996-8619-1BC0242DB8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04900" y="4278868"/>
                      <a:ext cx="3048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800" dirty="0"/>
                        <a:t>2</a:t>
                      </a:r>
                    </a:p>
                  </p:txBody>
                </p:sp>
              </p:grp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559E2F8C-48B1-4302-B3E6-16A69332F110}"/>
                      </a:ext>
                    </a:extLst>
                  </p:cNvPr>
                  <p:cNvCxnSpPr>
                    <a:stCxn id="120" idx="2"/>
                    <a:endCxn id="117" idx="0"/>
                  </p:cNvCxnSpPr>
                  <p:nvPr/>
                </p:nvCxnSpPr>
                <p:spPr bwMode="auto">
                  <a:xfrm>
                    <a:off x="978462" y="4586570"/>
                    <a:ext cx="0" cy="55273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40B48742-D6FB-49CF-B988-E862EED78CD0}"/>
                    </a:ext>
                  </a:extLst>
                </p:cNvPr>
                <p:cNvCxnSpPr>
                  <a:cxnSpLocks/>
                  <a:stCxn id="117" idx="6"/>
                  <a:endCxn id="121" idx="3"/>
                </p:cNvCxnSpPr>
                <p:nvPr/>
              </p:nvCxnSpPr>
              <p:spPr bwMode="auto">
                <a:xfrm flipV="1">
                  <a:off x="4560014" y="4968143"/>
                  <a:ext cx="482749" cy="44438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94DE825D-3435-440B-AB7B-E83DA58AA9E4}"/>
                  </a:ext>
                </a:extLst>
              </p:cNvPr>
              <p:cNvCxnSpPr>
                <a:stCxn id="121" idx="6"/>
              </p:cNvCxnSpPr>
              <p:nvPr/>
            </p:nvCxnSpPr>
            <p:spPr bwMode="auto">
              <a:xfrm flipV="1">
                <a:off x="5367967" y="4489737"/>
                <a:ext cx="441042" cy="34370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063" name="Straight Connector 2062">
              <a:extLst>
                <a:ext uri="{FF2B5EF4-FFF2-40B4-BE49-F238E27FC236}">
                  <a16:creationId xmlns:a16="http://schemas.microsoft.com/office/drawing/2014/main" id="{D4D916A2-1B1B-4E27-9CE6-9E2DDCC15CB4}"/>
                </a:ext>
              </a:extLst>
            </p:cNvPr>
            <p:cNvCxnSpPr>
              <a:stCxn id="121" idx="4"/>
              <a:endCxn id="17" idx="0"/>
            </p:cNvCxnSpPr>
            <p:nvPr/>
          </p:nvCxnSpPr>
          <p:spPr bwMode="auto">
            <a:xfrm>
              <a:off x="1323047" y="7379059"/>
              <a:ext cx="0" cy="18848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3D1993A3-834C-4E45-AF65-FEB060BE18FE}"/>
              </a:ext>
            </a:extLst>
          </p:cNvPr>
          <p:cNvSpPr txBox="1"/>
          <p:nvPr/>
        </p:nvSpPr>
        <p:spPr>
          <a:xfrm>
            <a:off x="524807" y="6082317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4: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7F6491E-741B-41C5-BA6C-E992AE5517FB}"/>
              </a:ext>
            </a:extLst>
          </p:cNvPr>
          <p:cNvSpPr txBox="1"/>
          <p:nvPr/>
        </p:nvSpPr>
        <p:spPr>
          <a:xfrm>
            <a:off x="3631655" y="6082278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5: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8680573-F468-4C94-88AA-6F8F9A2166DA}"/>
              </a:ext>
            </a:extLst>
          </p:cNvPr>
          <p:cNvGrpSpPr/>
          <p:nvPr/>
        </p:nvGrpSpPr>
        <p:grpSpPr>
          <a:xfrm>
            <a:off x="3243709" y="6642193"/>
            <a:ext cx="1972895" cy="1314732"/>
            <a:chOff x="324594" y="6643416"/>
            <a:chExt cx="1972895" cy="1314732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23EC911F-B192-473C-B942-4C94F7E4C254}"/>
                </a:ext>
              </a:extLst>
            </p:cNvPr>
            <p:cNvGrpSpPr/>
            <p:nvPr/>
          </p:nvGrpSpPr>
          <p:grpSpPr>
            <a:xfrm>
              <a:off x="1132547" y="7567543"/>
              <a:ext cx="381000" cy="381000"/>
              <a:chOff x="1066800" y="4267200"/>
              <a:chExt cx="381000" cy="381000"/>
            </a:xfrm>
          </p:grpSpPr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5607B4D0-21BA-4610-A6FB-C675A229251F}"/>
                  </a:ext>
                </a:extLst>
              </p:cNvPr>
              <p:cNvSpPr/>
              <p:nvPr/>
            </p:nvSpPr>
            <p:spPr bwMode="auto">
              <a:xfrm>
                <a:off x="1066800" y="4267200"/>
                <a:ext cx="381000" cy="3810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7179B8C5-1688-41C2-8E1F-C9F83C593A8B}"/>
                  </a:ext>
                </a:extLst>
              </p:cNvPr>
              <p:cNvSpPr txBox="1"/>
              <p:nvPr/>
            </p:nvSpPr>
            <p:spPr>
              <a:xfrm>
                <a:off x="1104900" y="4278868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4</a:t>
                </a: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97D3B16A-3EB2-49F8-B9F9-1182749EC10B}"/>
                </a:ext>
              </a:extLst>
            </p:cNvPr>
            <p:cNvGrpSpPr/>
            <p:nvPr/>
          </p:nvGrpSpPr>
          <p:grpSpPr>
            <a:xfrm>
              <a:off x="324594" y="6643416"/>
              <a:ext cx="1972895" cy="1314732"/>
              <a:chOff x="4179014" y="4288296"/>
              <a:chExt cx="1972895" cy="1314732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CCEA5959-C00A-4CBC-8EDB-A493CBF0632B}"/>
                  </a:ext>
                </a:extLst>
              </p:cNvPr>
              <p:cNvGrpSpPr/>
              <p:nvPr/>
            </p:nvGrpSpPr>
            <p:grpSpPr>
              <a:xfrm>
                <a:off x="5770909" y="4288296"/>
                <a:ext cx="381000" cy="381000"/>
                <a:chOff x="1066800" y="4267200"/>
                <a:chExt cx="381000" cy="381000"/>
              </a:xfrm>
            </p:grpSpPr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FC1F5BC4-E585-4C5F-817A-C52F5BF306F1}"/>
                    </a:ext>
                  </a:extLst>
                </p:cNvPr>
                <p:cNvSpPr/>
                <p:nvPr/>
              </p:nvSpPr>
              <p:spPr bwMode="auto">
                <a:xfrm>
                  <a:off x="1066800" y="4267200"/>
                  <a:ext cx="381000" cy="381000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B667FADF-8D0D-4D13-BBAB-C080EAB783EB}"/>
                    </a:ext>
                  </a:extLst>
                </p:cNvPr>
                <p:cNvSpPr txBox="1"/>
                <p:nvPr/>
              </p:nvSpPr>
              <p:spPr>
                <a:xfrm>
                  <a:off x="1104900" y="4278868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dirty="0"/>
                    <a:t>1</a:t>
                  </a:r>
                </a:p>
              </p:txBody>
            </p: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BFD2A778-4DD0-431B-ACBD-923487F2FA8F}"/>
                  </a:ext>
                </a:extLst>
              </p:cNvPr>
              <p:cNvGrpSpPr/>
              <p:nvPr/>
            </p:nvGrpSpPr>
            <p:grpSpPr>
              <a:xfrm>
                <a:off x="4179014" y="4288296"/>
                <a:ext cx="1188953" cy="1314732"/>
                <a:chOff x="4179014" y="4288296"/>
                <a:chExt cx="1188953" cy="1314732"/>
              </a:xfrm>
            </p:grpSpPr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484665BE-F3E3-4586-A2A9-08404C77C675}"/>
                    </a:ext>
                  </a:extLst>
                </p:cNvPr>
                <p:cNvGrpSpPr/>
                <p:nvPr/>
              </p:nvGrpSpPr>
              <p:grpSpPr>
                <a:xfrm>
                  <a:off x="4986967" y="4642939"/>
                  <a:ext cx="381000" cy="381000"/>
                  <a:chOff x="1066800" y="4267200"/>
                  <a:chExt cx="381000" cy="381000"/>
                </a:xfrm>
              </p:grpSpPr>
              <p:sp>
                <p:nvSpPr>
                  <p:cNvPr id="165" name="Oval 164">
                    <a:extLst>
                      <a:ext uri="{FF2B5EF4-FFF2-40B4-BE49-F238E27FC236}">
                        <a16:creationId xmlns:a16="http://schemas.microsoft.com/office/drawing/2014/main" id="{9251DF5E-7E45-4E0E-93E6-870F5128C0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4267200"/>
                    <a:ext cx="381000" cy="381000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4439E109-A270-46BD-BDD7-1E60F025BCE3}"/>
                      </a:ext>
                    </a:extLst>
                  </p:cNvPr>
                  <p:cNvSpPr txBox="1"/>
                  <p:nvPr/>
                </p:nvSpPr>
                <p:spPr>
                  <a:xfrm>
                    <a:off x="1116954" y="4278868"/>
                    <a:ext cx="304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800" dirty="0"/>
                      <a:t>5</a:t>
                    </a:r>
                  </a:p>
                </p:txBody>
              </p: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72722914-7CC8-4271-91C5-3D709750C187}"/>
                    </a:ext>
                  </a:extLst>
                </p:cNvPr>
                <p:cNvGrpSpPr/>
                <p:nvPr/>
              </p:nvGrpSpPr>
              <p:grpSpPr>
                <a:xfrm>
                  <a:off x="4179014" y="4288296"/>
                  <a:ext cx="381000" cy="1314732"/>
                  <a:chOff x="787962" y="4205570"/>
                  <a:chExt cx="381000" cy="1314732"/>
                </a:xfrm>
              </p:grpSpPr>
              <p:grpSp>
                <p:nvGrpSpPr>
                  <p:cNvPr id="158" name="Group 157">
                    <a:extLst>
                      <a:ext uri="{FF2B5EF4-FFF2-40B4-BE49-F238E27FC236}">
                        <a16:creationId xmlns:a16="http://schemas.microsoft.com/office/drawing/2014/main" id="{BEB7ED8C-C74D-4419-95CD-68E25B337F94}"/>
                      </a:ext>
                    </a:extLst>
                  </p:cNvPr>
                  <p:cNvGrpSpPr/>
                  <p:nvPr/>
                </p:nvGrpSpPr>
                <p:grpSpPr>
                  <a:xfrm>
                    <a:off x="787962" y="4205570"/>
                    <a:ext cx="381000" cy="381000"/>
                    <a:chOff x="1066800" y="4267200"/>
                    <a:chExt cx="381000" cy="381000"/>
                  </a:xfrm>
                </p:grpSpPr>
                <p:sp>
                  <p:nvSpPr>
                    <p:cNvPr id="163" name="Oval 162">
                      <a:extLst>
                        <a:ext uri="{FF2B5EF4-FFF2-40B4-BE49-F238E27FC236}">
                          <a16:creationId xmlns:a16="http://schemas.microsoft.com/office/drawing/2014/main" id="{D48E5415-A4CE-4C1B-8D78-BA3A505C163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066800" y="4267200"/>
                      <a:ext cx="381000" cy="381000"/>
                    </a:xfrm>
                    <a:prstGeom prst="ellipse">
                      <a:avLst/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164" name="TextBox 163">
                      <a:extLst>
                        <a:ext uri="{FF2B5EF4-FFF2-40B4-BE49-F238E27FC236}">
                          <a16:creationId xmlns:a16="http://schemas.microsoft.com/office/drawing/2014/main" id="{3097DA89-904A-4199-9F51-D69EEF9E85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04900" y="4278868"/>
                      <a:ext cx="3048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800" dirty="0"/>
                        <a:t>0</a:t>
                      </a:r>
                    </a:p>
                  </p:txBody>
                </p:sp>
              </p:grpSp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45CF65A1-FD15-436C-98EA-1DF44E2B0151}"/>
                      </a:ext>
                    </a:extLst>
                  </p:cNvPr>
                  <p:cNvGrpSpPr/>
                  <p:nvPr/>
                </p:nvGrpSpPr>
                <p:grpSpPr>
                  <a:xfrm>
                    <a:off x="787962" y="5139302"/>
                    <a:ext cx="381000" cy="381000"/>
                    <a:chOff x="1066800" y="4267200"/>
                    <a:chExt cx="381000" cy="381000"/>
                  </a:xfrm>
                </p:grpSpPr>
                <p:sp>
                  <p:nvSpPr>
                    <p:cNvPr id="161" name="Oval 160">
                      <a:extLst>
                        <a:ext uri="{FF2B5EF4-FFF2-40B4-BE49-F238E27FC236}">
                          <a16:creationId xmlns:a16="http://schemas.microsoft.com/office/drawing/2014/main" id="{216DAA41-9746-49B2-8685-E3498D8E39E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066800" y="4267200"/>
                      <a:ext cx="381000" cy="381000"/>
                    </a:xfrm>
                    <a:prstGeom prst="ellipse">
                      <a:avLst/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D39D22F5-EA9D-427B-85FC-DC6E94970F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04900" y="4278868"/>
                      <a:ext cx="3048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800" dirty="0"/>
                        <a:t>2</a:t>
                      </a:r>
                    </a:p>
                  </p:txBody>
                </p:sp>
              </p:grpSp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D144A9E0-06BB-4912-B6F1-1C95C0B6B895}"/>
                      </a:ext>
                    </a:extLst>
                  </p:cNvPr>
                  <p:cNvCxnSpPr>
                    <a:stCxn id="164" idx="2"/>
                    <a:endCxn id="161" idx="0"/>
                  </p:cNvCxnSpPr>
                  <p:nvPr/>
                </p:nvCxnSpPr>
                <p:spPr bwMode="auto">
                  <a:xfrm>
                    <a:off x="978462" y="4586570"/>
                    <a:ext cx="0" cy="55273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396F894E-52B3-4B62-A4CA-D4567B94FE91}"/>
                    </a:ext>
                  </a:extLst>
                </p:cNvPr>
                <p:cNvCxnSpPr>
                  <a:cxnSpLocks/>
                  <a:stCxn id="161" idx="6"/>
                  <a:endCxn id="165" idx="3"/>
                </p:cNvCxnSpPr>
                <p:nvPr/>
              </p:nvCxnSpPr>
              <p:spPr bwMode="auto">
                <a:xfrm flipV="1">
                  <a:off x="4560014" y="4968143"/>
                  <a:ext cx="482749" cy="44438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A9113103-387F-4BC3-AA22-511CE0543254}"/>
                  </a:ext>
                </a:extLst>
              </p:cNvPr>
              <p:cNvCxnSpPr>
                <a:stCxn id="165" idx="6"/>
              </p:cNvCxnSpPr>
              <p:nvPr/>
            </p:nvCxnSpPr>
            <p:spPr bwMode="auto">
              <a:xfrm flipV="1">
                <a:off x="5367967" y="4489737"/>
                <a:ext cx="441042" cy="34370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E0C6A11-3CD2-4933-B8FA-DC8D8202CB64}"/>
                </a:ext>
              </a:extLst>
            </p:cNvPr>
            <p:cNvCxnSpPr>
              <a:stCxn id="165" idx="4"/>
              <a:endCxn id="169" idx="0"/>
            </p:cNvCxnSpPr>
            <p:nvPr/>
          </p:nvCxnSpPr>
          <p:spPr bwMode="auto">
            <a:xfrm>
              <a:off x="1323047" y="7379059"/>
              <a:ext cx="0" cy="18848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066" name="Straight Connector 2065">
            <a:extLst>
              <a:ext uri="{FF2B5EF4-FFF2-40B4-BE49-F238E27FC236}">
                <a16:creationId xmlns:a16="http://schemas.microsoft.com/office/drawing/2014/main" id="{DBB5183B-FCD8-4EBA-85A2-5A2ED5B03B0A}"/>
              </a:ext>
            </a:extLst>
          </p:cNvPr>
          <p:cNvCxnSpPr>
            <a:stCxn id="168" idx="2"/>
            <a:endCxn id="15" idx="0"/>
          </p:cNvCxnSpPr>
          <p:nvPr/>
        </p:nvCxnSpPr>
        <p:spPr bwMode="auto">
          <a:xfrm>
            <a:off x="5026104" y="7023193"/>
            <a:ext cx="0" cy="554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A4D749A-FE2D-4817-A7A5-E22467F72230}"/>
              </a:ext>
            </a:extLst>
          </p:cNvPr>
          <p:cNvGrpSpPr/>
          <p:nvPr/>
        </p:nvGrpSpPr>
        <p:grpSpPr>
          <a:xfrm>
            <a:off x="920469" y="4017559"/>
            <a:ext cx="1978212" cy="1708958"/>
            <a:chOff x="828675" y="3884585"/>
            <a:chExt cx="1978212" cy="17089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0141CB7-A901-46E6-9918-4822C6622D41}"/>
                </a:ext>
              </a:extLst>
            </p:cNvPr>
            <p:cNvSpPr/>
            <p:nvPr/>
          </p:nvSpPr>
          <p:spPr bwMode="auto">
            <a:xfrm>
              <a:off x="2502087" y="3884585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E720F9D-AF5E-42CF-BB7F-EE7FDCBB6954}"/>
                </a:ext>
              </a:extLst>
            </p:cNvPr>
            <p:cNvSpPr/>
            <p:nvPr/>
          </p:nvSpPr>
          <p:spPr bwMode="auto">
            <a:xfrm>
              <a:off x="828675" y="3887391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BB50CF-0E74-434F-87AD-9C64C846F349}"/>
                </a:ext>
              </a:extLst>
            </p:cNvPr>
            <p:cNvSpPr/>
            <p:nvPr/>
          </p:nvSpPr>
          <p:spPr bwMode="auto">
            <a:xfrm>
              <a:off x="1711512" y="4523179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C676061-8C7F-4452-A721-B79F44E3ED80}"/>
                </a:ext>
              </a:extLst>
            </p:cNvPr>
            <p:cNvSpPr/>
            <p:nvPr/>
          </p:nvSpPr>
          <p:spPr bwMode="auto">
            <a:xfrm>
              <a:off x="838200" y="5293506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2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94DF5A9-BFE1-4D65-BEC9-6A2061186BCD}"/>
                </a:ext>
              </a:extLst>
            </p:cNvPr>
            <p:cNvSpPr/>
            <p:nvPr/>
          </p:nvSpPr>
          <p:spPr bwMode="auto">
            <a:xfrm>
              <a:off x="1711512" y="5279320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10E3C1C-2E78-41D6-A906-703F98542795}"/>
                </a:ext>
              </a:extLst>
            </p:cNvPr>
            <p:cNvSpPr/>
            <p:nvPr/>
          </p:nvSpPr>
          <p:spPr bwMode="auto">
            <a:xfrm>
              <a:off x="2502087" y="5279320"/>
              <a:ext cx="304800" cy="3000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3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9F0FA34-EE36-461F-A210-EB1E1D1EE194}"/>
                </a:ext>
              </a:extLst>
            </p:cNvPr>
            <p:cNvCxnSpPr>
              <a:cxnSpLocks/>
              <a:stCxn id="12" idx="6"/>
              <a:endCxn id="11" idx="2"/>
            </p:cNvCxnSpPr>
            <p:nvPr/>
          </p:nvCxnSpPr>
          <p:spPr bwMode="auto">
            <a:xfrm flipV="1">
              <a:off x="1133475" y="4034604"/>
              <a:ext cx="1368612" cy="280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BC7ABB-FAA4-462C-B2C6-C9BA7C0CFC1A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 bwMode="auto">
            <a:xfrm>
              <a:off x="981075" y="4187428"/>
              <a:ext cx="9525" cy="110607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D4DEB5E-37D3-4F72-AFFC-F3129F933675}"/>
                </a:ext>
              </a:extLst>
            </p:cNvPr>
            <p:cNvCxnSpPr>
              <a:cxnSpLocks/>
              <a:stCxn id="14" idx="7"/>
              <a:endCxn id="13" idx="3"/>
            </p:cNvCxnSpPr>
            <p:nvPr/>
          </p:nvCxnSpPr>
          <p:spPr bwMode="auto">
            <a:xfrm flipV="1">
              <a:off x="1098363" y="4779277"/>
              <a:ext cx="657786" cy="558168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C2A91E3-DB25-4C77-B963-2BDE18B33E15}"/>
                </a:ext>
              </a:extLst>
            </p:cNvPr>
            <p:cNvCxnSpPr>
              <a:cxnSpLocks/>
              <a:stCxn id="13" idx="7"/>
              <a:endCxn id="11" idx="3"/>
            </p:cNvCxnSpPr>
            <p:nvPr/>
          </p:nvCxnSpPr>
          <p:spPr bwMode="auto">
            <a:xfrm flipV="1">
              <a:off x="1971675" y="4140683"/>
              <a:ext cx="575049" cy="42643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59B8315-B1CE-4833-BA10-EB5867E37211}"/>
                </a:ext>
              </a:extLst>
            </p:cNvPr>
            <p:cNvCxnSpPr>
              <a:stCxn id="13" idx="4"/>
              <a:endCxn id="15" idx="0"/>
            </p:cNvCxnSpPr>
            <p:nvPr/>
          </p:nvCxnSpPr>
          <p:spPr bwMode="auto">
            <a:xfrm>
              <a:off x="1863912" y="4823216"/>
              <a:ext cx="0" cy="4561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2741FB5-50F5-4D2A-B382-E1D0FB7A0335}"/>
                </a:ext>
              </a:extLst>
            </p:cNvPr>
            <p:cNvCxnSpPr>
              <a:stCxn id="15" idx="6"/>
              <a:endCxn id="16" idx="2"/>
            </p:cNvCxnSpPr>
            <p:nvPr/>
          </p:nvCxnSpPr>
          <p:spPr bwMode="auto">
            <a:xfrm>
              <a:off x="2016312" y="5429339"/>
              <a:ext cx="48577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2AFB83-9EA1-4922-B0B2-D95831426EAD}"/>
                </a:ext>
              </a:extLst>
            </p:cNvPr>
            <p:cNvCxnSpPr>
              <a:stCxn id="11" idx="4"/>
              <a:endCxn id="16" idx="0"/>
            </p:cNvCxnSpPr>
            <p:nvPr/>
          </p:nvCxnSpPr>
          <p:spPr bwMode="auto">
            <a:xfrm>
              <a:off x="2654487" y="4184622"/>
              <a:ext cx="0" cy="10946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FD4D09D-A47A-4E44-81EA-8F419331174A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 bwMode="auto">
            <a:xfrm flipV="1">
              <a:off x="1143000" y="5429339"/>
              <a:ext cx="568512" cy="141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CE0CDC7-6A5E-4689-AC9E-29A43D0B5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146266"/>
              </p:ext>
            </p:extLst>
          </p:nvPr>
        </p:nvGraphicFramePr>
        <p:xfrm>
          <a:off x="4457700" y="1885950"/>
          <a:ext cx="1219200" cy="1714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1913086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1739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Edge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12820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 –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14945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–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25037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 –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1318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 –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50417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–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96962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 –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0174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 –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16767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 –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5640459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3F03775-CA4D-4963-ABDE-77C617525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777539"/>
              </p:ext>
            </p:extLst>
          </p:nvPr>
        </p:nvGraphicFramePr>
        <p:xfrm>
          <a:off x="4434145" y="4021742"/>
          <a:ext cx="1219200" cy="1714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1913086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1739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Edge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12820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 –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14945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–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25037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 –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1318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 –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50417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–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96962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 –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0174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 –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16767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 –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564045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108564E3-B6D8-437A-84FE-13A0A1FEC74D}"/>
              </a:ext>
            </a:extLst>
          </p:cNvPr>
          <p:cNvSpPr txBox="1"/>
          <p:nvPr/>
        </p:nvSpPr>
        <p:spPr>
          <a:xfrm>
            <a:off x="2876802" y="4684903"/>
            <a:ext cx="91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V= {2,5}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C78746-722D-415C-9EED-0658363ED7A5}"/>
              </a:ext>
            </a:extLst>
          </p:cNvPr>
          <p:cNvGrpSpPr/>
          <p:nvPr/>
        </p:nvGrpSpPr>
        <p:grpSpPr>
          <a:xfrm>
            <a:off x="898590" y="6057544"/>
            <a:ext cx="1978212" cy="1708958"/>
            <a:chOff x="898590" y="6057544"/>
            <a:chExt cx="1978212" cy="170895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A0CC82E-E1D8-422D-AC8F-E630B6260575}"/>
                </a:ext>
              </a:extLst>
            </p:cNvPr>
            <p:cNvGrpSpPr/>
            <p:nvPr/>
          </p:nvGrpSpPr>
          <p:grpSpPr>
            <a:xfrm>
              <a:off x="898590" y="6057544"/>
              <a:ext cx="1978212" cy="1708958"/>
              <a:chOff x="828675" y="3884585"/>
              <a:chExt cx="1978212" cy="1708958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7C6A142-F703-4900-A250-693787C201DD}"/>
                  </a:ext>
                </a:extLst>
              </p:cNvPr>
              <p:cNvSpPr/>
              <p:nvPr/>
            </p:nvSpPr>
            <p:spPr bwMode="auto">
              <a:xfrm>
                <a:off x="2502087" y="3884585"/>
                <a:ext cx="304800" cy="30003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/>
                  <a:t>1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015CFF0-D590-47EA-920D-DC1470C3AF97}"/>
                  </a:ext>
                </a:extLst>
              </p:cNvPr>
              <p:cNvSpPr/>
              <p:nvPr/>
            </p:nvSpPr>
            <p:spPr bwMode="auto">
              <a:xfrm>
                <a:off x="828675" y="3887391"/>
                <a:ext cx="304800" cy="30003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655E83F-19B7-4CD4-99C9-34BC5183ACAB}"/>
                  </a:ext>
                </a:extLst>
              </p:cNvPr>
              <p:cNvSpPr/>
              <p:nvPr/>
            </p:nvSpPr>
            <p:spPr bwMode="auto">
              <a:xfrm>
                <a:off x="1711512" y="4523179"/>
                <a:ext cx="304800" cy="30003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60D63ED4-AFAB-4C4F-98F0-E625A41A33F3}"/>
                  </a:ext>
                </a:extLst>
              </p:cNvPr>
              <p:cNvSpPr/>
              <p:nvPr/>
            </p:nvSpPr>
            <p:spPr bwMode="auto">
              <a:xfrm>
                <a:off x="838200" y="5293506"/>
                <a:ext cx="304800" cy="30003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/>
                  <a:t>2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F91DA74-17E6-4EE8-BBA0-412F4B39658C}"/>
                  </a:ext>
                </a:extLst>
              </p:cNvPr>
              <p:cNvSpPr/>
              <p:nvPr/>
            </p:nvSpPr>
            <p:spPr bwMode="auto">
              <a:xfrm>
                <a:off x="1711512" y="5279320"/>
                <a:ext cx="304800" cy="30003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/>
                  <a:t>4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C8D6CB4-B4ED-4219-9E6D-4B946908920B}"/>
                  </a:ext>
                </a:extLst>
              </p:cNvPr>
              <p:cNvSpPr/>
              <p:nvPr/>
            </p:nvSpPr>
            <p:spPr bwMode="auto">
              <a:xfrm>
                <a:off x="2502087" y="5279320"/>
                <a:ext cx="304800" cy="30003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/>
                  <a:t>3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5A6A479-55B0-4EE9-B067-C6E7EA33AAF3}"/>
                  </a:ext>
                </a:extLst>
              </p:cNvPr>
              <p:cNvCxnSpPr>
                <a:cxnSpLocks/>
                <a:stCxn id="30" idx="6"/>
                <a:endCxn id="29" idx="2"/>
              </p:cNvCxnSpPr>
              <p:nvPr/>
            </p:nvCxnSpPr>
            <p:spPr bwMode="auto">
              <a:xfrm flipV="1">
                <a:off x="1133475" y="4034604"/>
                <a:ext cx="1368612" cy="2806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478D7EB-F1ED-4668-8159-CA9CC03A21BE}"/>
                  </a:ext>
                </a:extLst>
              </p:cNvPr>
              <p:cNvCxnSpPr>
                <a:stCxn id="30" idx="4"/>
                <a:endCxn id="32" idx="0"/>
              </p:cNvCxnSpPr>
              <p:nvPr/>
            </p:nvCxnSpPr>
            <p:spPr bwMode="auto">
              <a:xfrm>
                <a:off x="981075" y="4187428"/>
                <a:ext cx="9525" cy="110607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88041D8-2C36-4EDE-8183-CCFC58887BCE}"/>
                  </a:ext>
                </a:extLst>
              </p:cNvPr>
              <p:cNvCxnSpPr>
                <a:cxnSpLocks/>
                <a:stCxn id="32" idx="7"/>
                <a:endCxn id="31" idx="3"/>
              </p:cNvCxnSpPr>
              <p:nvPr/>
            </p:nvCxnSpPr>
            <p:spPr bwMode="auto">
              <a:xfrm flipV="1">
                <a:off x="1098363" y="4779277"/>
                <a:ext cx="657786" cy="558168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42EEF417-A178-4303-BA38-A798E85ACEE6}"/>
                  </a:ext>
                </a:extLst>
              </p:cNvPr>
              <p:cNvCxnSpPr>
                <a:stCxn id="31" idx="4"/>
                <a:endCxn id="33" idx="0"/>
              </p:cNvCxnSpPr>
              <p:nvPr/>
            </p:nvCxnSpPr>
            <p:spPr bwMode="auto">
              <a:xfrm>
                <a:off x="1863912" y="4823216"/>
                <a:ext cx="0" cy="45610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C8B231D-EDF4-4C7B-A9D7-E5E27DB5435F}"/>
                  </a:ext>
                </a:extLst>
              </p:cNvPr>
              <p:cNvCxnSpPr>
                <a:stCxn id="33" idx="6"/>
                <a:endCxn id="34" idx="2"/>
              </p:cNvCxnSpPr>
              <p:nvPr/>
            </p:nvCxnSpPr>
            <p:spPr bwMode="auto">
              <a:xfrm>
                <a:off x="2016312" y="5429339"/>
                <a:ext cx="485775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EDC2682-2F6D-4FB4-A802-0304DB4494AE}"/>
                  </a:ext>
                </a:extLst>
              </p:cNvPr>
              <p:cNvCxnSpPr>
                <a:stCxn id="29" idx="4"/>
                <a:endCxn id="34" idx="0"/>
              </p:cNvCxnSpPr>
              <p:nvPr/>
            </p:nvCxnSpPr>
            <p:spPr bwMode="auto">
              <a:xfrm>
                <a:off x="2654487" y="4184622"/>
                <a:ext cx="0" cy="109469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CBAAD12-77AA-47C3-938C-0ADD66CE9A4C}"/>
                  </a:ext>
                </a:extLst>
              </p:cNvPr>
              <p:cNvCxnSpPr>
                <a:cxnSpLocks/>
                <a:stCxn id="32" idx="6"/>
                <a:endCxn id="33" idx="2"/>
              </p:cNvCxnSpPr>
              <p:nvPr/>
            </p:nvCxnSpPr>
            <p:spPr bwMode="auto">
              <a:xfrm flipV="1">
                <a:off x="1143000" y="5429339"/>
                <a:ext cx="568512" cy="1418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FCEA881-D44A-4C72-A24E-26C6632786FE}"/>
                </a:ext>
              </a:extLst>
            </p:cNvPr>
            <p:cNvCxnSpPr>
              <a:cxnSpLocks/>
              <a:stCxn id="31" idx="7"/>
              <a:endCxn id="29" idx="3"/>
            </p:cNvCxnSpPr>
            <p:nvPr/>
          </p:nvCxnSpPr>
          <p:spPr bwMode="auto">
            <a:xfrm flipV="1">
              <a:off x="2041590" y="6313642"/>
              <a:ext cx="575049" cy="426435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BDCBA69-C04C-4748-8987-639273465CEE}"/>
              </a:ext>
            </a:extLst>
          </p:cNvPr>
          <p:cNvSpPr txBox="1"/>
          <p:nvPr/>
        </p:nvSpPr>
        <p:spPr>
          <a:xfrm>
            <a:off x="2839844" y="6740077"/>
            <a:ext cx="91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V= {1,2,5} 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C3ABCBF2-E128-4CA6-80AC-898E9F9E8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896071"/>
              </p:ext>
            </p:extLst>
          </p:nvPr>
        </p:nvGraphicFramePr>
        <p:xfrm>
          <a:off x="4343400" y="6057544"/>
          <a:ext cx="1219200" cy="1714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1913086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1739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Edge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12820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 –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14945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–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25037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 –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1318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 –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50417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–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96962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 –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0174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 –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16767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 –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564045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9820E1C7-6E5B-401C-983F-D9101DB9EC8D}"/>
              </a:ext>
            </a:extLst>
          </p:cNvPr>
          <p:cNvGrpSpPr/>
          <p:nvPr/>
        </p:nvGrpSpPr>
        <p:grpSpPr>
          <a:xfrm>
            <a:off x="609600" y="381000"/>
            <a:ext cx="1978212" cy="1708958"/>
            <a:chOff x="609600" y="381000"/>
            <a:chExt cx="1978212" cy="170895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7C108CC-5032-4FFD-A786-47F155F7BF0E}"/>
                </a:ext>
              </a:extLst>
            </p:cNvPr>
            <p:cNvGrpSpPr/>
            <p:nvPr/>
          </p:nvGrpSpPr>
          <p:grpSpPr>
            <a:xfrm>
              <a:off x="609600" y="381000"/>
              <a:ext cx="1978212" cy="1708958"/>
              <a:chOff x="898590" y="6057544"/>
              <a:chExt cx="1978212" cy="170895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787EEB8-A3E4-4781-AC71-BDE64D574F64}"/>
                  </a:ext>
                </a:extLst>
              </p:cNvPr>
              <p:cNvGrpSpPr/>
              <p:nvPr/>
            </p:nvGrpSpPr>
            <p:grpSpPr>
              <a:xfrm>
                <a:off x="898590" y="6057544"/>
                <a:ext cx="1978212" cy="1708958"/>
                <a:chOff x="828675" y="3884585"/>
                <a:chExt cx="1978212" cy="1708958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6FEED0D7-E51F-4584-AA6E-62248736D05D}"/>
                    </a:ext>
                  </a:extLst>
                </p:cNvPr>
                <p:cNvSpPr/>
                <p:nvPr/>
              </p:nvSpPr>
              <p:spPr bwMode="auto">
                <a:xfrm>
                  <a:off x="2502087" y="3884585"/>
                  <a:ext cx="304800" cy="300037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/>
                    <a:t>1</a:t>
                  </a: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4AEB7449-5E0B-4B9A-AE45-78E60BBB82D9}"/>
                    </a:ext>
                  </a:extLst>
                </p:cNvPr>
                <p:cNvSpPr/>
                <p:nvPr/>
              </p:nvSpPr>
              <p:spPr bwMode="auto">
                <a:xfrm>
                  <a:off x="828675" y="3887391"/>
                  <a:ext cx="304800" cy="300037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6DF7E6B-E2C7-4EDC-BAE3-2B8F54BAB823}"/>
                    </a:ext>
                  </a:extLst>
                </p:cNvPr>
                <p:cNvSpPr/>
                <p:nvPr/>
              </p:nvSpPr>
              <p:spPr bwMode="auto">
                <a:xfrm>
                  <a:off x="1711512" y="4523179"/>
                  <a:ext cx="304800" cy="300037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/>
                    <a:t>5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F439DF53-CFA5-46CF-A8B7-EB3BA7479389}"/>
                    </a:ext>
                  </a:extLst>
                </p:cNvPr>
                <p:cNvSpPr/>
                <p:nvPr/>
              </p:nvSpPr>
              <p:spPr bwMode="auto">
                <a:xfrm>
                  <a:off x="838200" y="5293506"/>
                  <a:ext cx="304800" cy="300037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/>
                    <a:t>2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8C253B8-B137-46CE-8EA7-ACC2C85813A8}"/>
                    </a:ext>
                  </a:extLst>
                </p:cNvPr>
                <p:cNvSpPr/>
                <p:nvPr/>
              </p:nvSpPr>
              <p:spPr bwMode="auto">
                <a:xfrm>
                  <a:off x="1711512" y="5279320"/>
                  <a:ext cx="304800" cy="300037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/>
                    <a:t>4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2BDD0C5B-2CB4-49A1-9699-89B2FA119172}"/>
                    </a:ext>
                  </a:extLst>
                </p:cNvPr>
                <p:cNvSpPr/>
                <p:nvPr/>
              </p:nvSpPr>
              <p:spPr bwMode="auto">
                <a:xfrm>
                  <a:off x="2502087" y="5279320"/>
                  <a:ext cx="304800" cy="300037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/>
                    <a:t>3</a:t>
                  </a:r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9B4BA371-BF47-436E-95AA-64CCA354F85C}"/>
                    </a:ext>
                  </a:extLst>
                </p:cNvPr>
                <p:cNvCxnSpPr>
                  <a:cxnSpLocks/>
                  <a:stCxn id="22" idx="6"/>
                  <a:endCxn id="21" idx="2"/>
                </p:cNvCxnSpPr>
                <p:nvPr/>
              </p:nvCxnSpPr>
              <p:spPr bwMode="auto">
                <a:xfrm flipV="1">
                  <a:off x="1133475" y="4034604"/>
                  <a:ext cx="1368612" cy="2806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C176F65D-1E93-4DC3-BA0A-AA941872D454}"/>
                    </a:ext>
                  </a:extLst>
                </p:cNvPr>
                <p:cNvCxnSpPr>
                  <a:cxnSpLocks/>
                  <a:stCxn id="24" idx="7"/>
                  <a:endCxn id="23" idx="3"/>
                </p:cNvCxnSpPr>
                <p:nvPr/>
              </p:nvCxnSpPr>
              <p:spPr bwMode="auto">
                <a:xfrm flipV="1">
                  <a:off x="1098363" y="4779277"/>
                  <a:ext cx="657786" cy="55816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8CCF46F2-BB0E-4F46-AF4A-DF13C2E4F938}"/>
                    </a:ext>
                  </a:extLst>
                </p:cNvPr>
                <p:cNvCxnSpPr>
                  <a:stCxn id="23" idx="4"/>
                  <a:endCxn id="25" idx="0"/>
                </p:cNvCxnSpPr>
                <p:nvPr/>
              </p:nvCxnSpPr>
              <p:spPr bwMode="auto">
                <a:xfrm>
                  <a:off x="1863912" y="4823216"/>
                  <a:ext cx="0" cy="45610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7338483-2E7B-44FF-96D7-109ACF98F112}"/>
                    </a:ext>
                  </a:extLst>
                </p:cNvPr>
                <p:cNvCxnSpPr>
                  <a:stCxn id="25" idx="6"/>
                  <a:endCxn id="26" idx="2"/>
                </p:cNvCxnSpPr>
                <p:nvPr/>
              </p:nvCxnSpPr>
              <p:spPr bwMode="auto">
                <a:xfrm>
                  <a:off x="2016312" y="5429339"/>
                  <a:ext cx="485775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6AFC9E1B-B0C4-4AA4-BFEC-B5C83872C2CE}"/>
                    </a:ext>
                  </a:extLst>
                </p:cNvPr>
                <p:cNvCxnSpPr>
                  <a:stCxn id="21" idx="4"/>
                  <a:endCxn id="26" idx="0"/>
                </p:cNvCxnSpPr>
                <p:nvPr/>
              </p:nvCxnSpPr>
              <p:spPr bwMode="auto">
                <a:xfrm>
                  <a:off x="2654487" y="4184622"/>
                  <a:ext cx="0" cy="109469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8E16CFCD-C9D2-4320-BB05-472580667A9E}"/>
                    </a:ext>
                  </a:extLst>
                </p:cNvPr>
                <p:cNvCxnSpPr>
                  <a:cxnSpLocks/>
                  <a:stCxn id="24" idx="6"/>
                  <a:endCxn id="25" idx="2"/>
                </p:cNvCxnSpPr>
                <p:nvPr/>
              </p:nvCxnSpPr>
              <p:spPr bwMode="auto">
                <a:xfrm flipV="1">
                  <a:off x="1143000" y="5429339"/>
                  <a:ext cx="568512" cy="1418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4D522D3-DD2D-49EE-9A7E-C6AD3E74EFEB}"/>
                  </a:ext>
                </a:extLst>
              </p:cNvPr>
              <p:cNvCxnSpPr>
                <a:cxnSpLocks/>
                <a:stCxn id="23" idx="7"/>
                <a:endCxn id="21" idx="3"/>
              </p:cNvCxnSpPr>
              <p:nvPr/>
            </p:nvCxnSpPr>
            <p:spPr bwMode="auto">
              <a:xfrm flipV="1">
                <a:off x="2041590" y="6313642"/>
                <a:ext cx="575049" cy="426435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6566618-9971-4CF7-8E82-315192777C95}"/>
                </a:ext>
              </a:extLst>
            </p:cNvPr>
            <p:cNvCxnSpPr>
              <a:cxnSpLocks/>
              <a:stCxn id="24" idx="0"/>
              <a:endCxn id="22" idx="4"/>
            </p:cNvCxnSpPr>
            <p:nvPr/>
          </p:nvCxnSpPr>
          <p:spPr bwMode="auto">
            <a:xfrm flipH="1" flipV="1">
              <a:off x="762000" y="683843"/>
              <a:ext cx="9525" cy="1106078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9FE6466-6D7A-484F-8831-5AE36EBFD107}"/>
              </a:ext>
            </a:extLst>
          </p:cNvPr>
          <p:cNvSpPr txBox="1"/>
          <p:nvPr/>
        </p:nvSpPr>
        <p:spPr>
          <a:xfrm>
            <a:off x="2496216" y="1089886"/>
            <a:ext cx="1008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V= {0,1,2,5} 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DABA2265-7E09-43D9-9A24-B6AD39154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106819"/>
              </p:ext>
            </p:extLst>
          </p:nvPr>
        </p:nvGraphicFramePr>
        <p:xfrm>
          <a:off x="3841565" y="2743200"/>
          <a:ext cx="1219200" cy="1714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1913086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1739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Edge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12820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 –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14945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–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25037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 –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1318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 –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50417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–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96962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 –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0174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 –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16767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 –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5640459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242F987A-35F2-4B26-AB87-5D3954C2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540340"/>
              </p:ext>
            </p:extLst>
          </p:nvPr>
        </p:nvGraphicFramePr>
        <p:xfrm>
          <a:off x="3841565" y="7086600"/>
          <a:ext cx="1219200" cy="1714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1913086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1739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Edge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12820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 –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14945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–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25037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 –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1318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 –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50417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–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96962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 –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0174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 –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16767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 –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5640459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CF6957B0-4218-4D57-8A09-6ED1D00A1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187617"/>
              </p:ext>
            </p:extLst>
          </p:nvPr>
        </p:nvGraphicFramePr>
        <p:xfrm>
          <a:off x="3841565" y="4876800"/>
          <a:ext cx="1219200" cy="1714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1913086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1739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Edge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12820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 –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14945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–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25037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 –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1318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 –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50417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–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96962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 –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0174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 –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16767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 –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5640459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C171103B-269A-4017-BF54-B14B907C0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843770"/>
              </p:ext>
            </p:extLst>
          </p:nvPr>
        </p:nvGraphicFramePr>
        <p:xfrm>
          <a:off x="3841565" y="509635"/>
          <a:ext cx="1219200" cy="1714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1913086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1739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Edge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12820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 –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14945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–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25037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 –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1318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 –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50417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–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96962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 –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0174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 –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16767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 –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5640459"/>
                  </a:ext>
                </a:extLst>
              </a:tr>
            </a:tbl>
          </a:graphicData>
        </a:graphic>
      </p:graphicFrame>
      <p:grpSp>
        <p:nvGrpSpPr>
          <p:cNvPr id="100" name="Group 99">
            <a:extLst>
              <a:ext uri="{FF2B5EF4-FFF2-40B4-BE49-F238E27FC236}">
                <a16:creationId xmlns:a16="http://schemas.microsoft.com/office/drawing/2014/main" id="{ECA48183-9FD7-4C3E-803A-9AEF5780BA6F}"/>
              </a:ext>
            </a:extLst>
          </p:cNvPr>
          <p:cNvGrpSpPr/>
          <p:nvPr/>
        </p:nvGrpSpPr>
        <p:grpSpPr>
          <a:xfrm>
            <a:off x="637417" y="7132556"/>
            <a:ext cx="1978212" cy="1708958"/>
            <a:chOff x="609600" y="2739319"/>
            <a:chExt cx="1978212" cy="170895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AC304E9-E0C9-47EC-A9CA-29537163484B}"/>
                </a:ext>
              </a:extLst>
            </p:cNvPr>
            <p:cNvGrpSpPr/>
            <p:nvPr/>
          </p:nvGrpSpPr>
          <p:grpSpPr>
            <a:xfrm>
              <a:off x="609600" y="2739319"/>
              <a:ext cx="1978212" cy="1708958"/>
              <a:chOff x="609600" y="381000"/>
              <a:chExt cx="1978212" cy="1708958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D4D68B6E-F2A1-4B8D-8336-08D941CB5C49}"/>
                  </a:ext>
                </a:extLst>
              </p:cNvPr>
              <p:cNvGrpSpPr/>
              <p:nvPr/>
            </p:nvGrpSpPr>
            <p:grpSpPr>
              <a:xfrm>
                <a:off x="609600" y="381000"/>
                <a:ext cx="1978212" cy="1708958"/>
                <a:chOff x="898590" y="6057544"/>
                <a:chExt cx="1978212" cy="1708958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04233034-4B47-4C5D-9CA4-EF25689D2CCC}"/>
                    </a:ext>
                  </a:extLst>
                </p:cNvPr>
                <p:cNvGrpSpPr/>
                <p:nvPr/>
              </p:nvGrpSpPr>
              <p:grpSpPr>
                <a:xfrm>
                  <a:off x="898590" y="6057544"/>
                  <a:ext cx="1978212" cy="1708958"/>
                  <a:chOff x="828675" y="3884585"/>
                  <a:chExt cx="1978212" cy="17089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415C77D-DD94-4780-87E8-723079ECFD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02087" y="3884585"/>
                    <a:ext cx="304800" cy="300037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b="1" dirty="0"/>
                      <a:t>1</a:t>
                    </a:r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877F5D3-CD8F-4BD5-AD60-17E8B96D74A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8675" y="3887391"/>
                    <a:ext cx="304800" cy="300037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0E197927-2B16-4D5D-AC4A-CAD36451C57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711512" y="4523179"/>
                    <a:ext cx="304800" cy="300037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b="1" dirty="0"/>
                      <a:t>5</a:t>
                    </a:r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8CDAE705-019B-4468-A6DC-48DFAB9CEA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5293506"/>
                    <a:ext cx="304800" cy="300037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b="1" dirty="0"/>
                      <a:t>2</a:t>
                    </a:r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3A00E938-0A7E-4E84-BDF0-06CEF71CBC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711512" y="5279320"/>
                    <a:ext cx="304800" cy="300037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b="1" dirty="0"/>
                      <a:t>4</a:t>
                    </a:r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71F3E02-A9A1-4880-94E8-73697C1BF1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02087" y="5279320"/>
                    <a:ext cx="304800" cy="300037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b="1" dirty="0"/>
                      <a:t>3</a:t>
                    </a: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B7CDD5BF-BDEE-4948-9EAA-600A77761FD5}"/>
                      </a:ext>
                    </a:extLst>
                  </p:cNvPr>
                  <p:cNvCxnSpPr>
                    <a:cxnSpLocks/>
                    <a:stCxn id="54" idx="6"/>
                    <a:endCxn id="53" idx="2"/>
                  </p:cNvCxnSpPr>
                  <p:nvPr/>
                </p:nvCxnSpPr>
                <p:spPr bwMode="auto">
                  <a:xfrm flipV="1">
                    <a:off x="1133475" y="4034604"/>
                    <a:ext cx="1368612" cy="2806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9A6D3F49-D7CE-484A-9B76-0FBFEC33AB55}"/>
                      </a:ext>
                    </a:extLst>
                  </p:cNvPr>
                  <p:cNvCxnSpPr>
                    <a:cxnSpLocks/>
                    <a:stCxn id="56" idx="7"/>
                    <a:endCxn id="55" idx="3"/>
                  </p:cNvCxnSpPr>
                  <p:nvPr/>
                </p:nvCxnSpPr>
                <p:spPr bwMode="auto">
                  <a:xfrm flipV="1">
                    <a:off x="1098363" y="4779277"/>
                    <a:ext cx="657786" cy="558168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82CF8276-84F8-434B-BD40-4E08A9B2B6CC}"/>
                      </a:ext>
                    </a:extLst>
                  </p:cNvPr>
                  <p:cNvCxnSpPr>
                    <a:stCxn id="57" idx="6"/>
                    <a:endCxn id="58" idx="2"/>
                  </p:cNvCxnSpPr>
                  <p:nvPr/>
                </p:nvCxnSpPr>
                <p:spPr bwMode="auto">
                  <a:xfrm>
                    <a:off x="2016312" y="5429339"/>
                    <a:ext cx="485775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862995E3-7C69-49D6-B86C-418F35307772}"/>
                      </a:ext>
                    </a:extLst>
                  </p:cNvPr>
                  <p:cNvCxnSpPr>
                    <a:stCxn id="53" idx="4"/>
                    <a:endCxn id="58" idx="0"/>
                  </p:cNvCxnSpPr>
                  <p:nvPr/>
                </p:nvCxnSpPr>
                <p:spPr bwMode="auto">
                  <a:xfrm>
                    <a:off x="2654487" y="4184622"/>
                    <a:ext cx="0" cy="109469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8C53A361-3BBC-42E6-95ED-FBA30D202758}"/>
                      </a:ext>
                    </a:extLst>
                  </p:cNvPr>
                  <p:cNvCxnSpPr>
                    <a:cxnSpLocks/>
                    <a:stCxn id="56" idx="6"/>
                    <a:endCxn id="57" idx="2"/>
                  </p:cNvCxnSpPr>
                  <p:nvPr/>
                </p:nvCxnSpPr>
                <p:spPr bwMode="auto">
                  <a:xfrm flipV="1">
                    <a:off x="1143000" y="5429339"/>
                    <a:ext cx="568512" cy="1418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98FE0851-6818-4FA7-885F-E6E07C92C324}"/>
                    </a:ext>
                  </a:extLst>
                </p:cNvPr>
                <p:cNvCxnSpPr>
                  <a:cxnSpLocks/>
                  <a:stCxn id="55" idx="7"/>
                  <a:endCxn id="53" idx="3"/>
                </p:cNvCxnSpPr>
                <p:nvPr/>
              </p:nvCxnSpPr>
              <p:spPr bwMode="auto">
                <a:xfrm flipV="1">
                  <a:off x="2041590" y="6313642"/>
                  <a:ext cx="575049" cy="42643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AF7318F4-0AAC-4072-8FAA-4B7F2B4E2E70}"/>
                  </a:ext>
                </a:extLst>
              </p:cNvPr>
              <p:cNvCxnSpPr>
                <a:cxnSpLocks/>
                <a:stCxn id="56" idx="0"/>
                <a:endCxn id="54" idx="4"/>
              </p:cNvCxnSpPr>
              <p:nvPr/>
            </p:nvCxnSpPr>
            <p:spPr bwMode="auto">
              <a:xfrm flipH="1" flipV="1">
                <a:off x="762000" y="683843"/>
                <a:ext cx="9525" cy="1106078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C4443BB-2F14-4C58-8661-44101F56F8B6}"/>
                </a:ext>
              </a:extLst>
            </p:cNvPr>
            <p:cNvCxnSpPr>
              <a:cxnSpLocks/>
              <a:stCxn id="57" idx="0"/>
              <a:endCxn id="55" idx="4"/>
            </p:cNvCxnSpPr>
            <p:nvPr/>
          </p:nvCxnSpPr>
          <p:spPr bwMode="auto">
            <a:xfrm flipV="1">
              <a:off x="1644837" y="3677950"/>
              <a:ext cx="0" cy="456104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C699637-4E83-4F81-A052-16EF9DE6C897}"/>
              </a:ext>
            </a:extLst>
          </p:cNvPr>
          <p:cNvGrpSpPr/>
          <p:nvPr/>
        </p:nvGrpSpPr>
        <p:grpSpPr>
          <a:xfrm>
            <a:off x="631179" y="2745971"/>
            <a:ext cx="1978212" cy="1708958"/>
            <a:chOff x="609600" y="2739319"/>
            <a:chExt cx="1978212" cy="1708958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7D90B3A-F2CD-461C-AB92-BBC9F62087DF}"/>
                </a:ext>
              </a:extLst>
            </p:cNvPr>
            <p:cNvGrpSpPr/>
            <p:nvPr/>
          </p:nvGrpSpPr>
          <p:grpSpPr>
            <a:xfrm>
              <a:off x="609600" y="2739319"/>
              <a:ext cx="1978212" cy="1708958"/>
              <a:chOff x="609600" y="381000"/>
              <a:chExt cx="1978212" cy="1708958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F056ECFE-9520-4728-A2CC-7EA40CEB6919}"/>
                  </a:ext>
                </a:extLst>
              </p:cNvPr>
              <p:cNvGrpSpPr/>
              <p:nvPr/>
            </p:nvGrpSpPr>
            <p:grpSpPr>
              <a:xfrm>
                <a:off x="609600" y="381000"/>
                <a:ext cx="1978212" cy="1708958"/>
                <a:chOff x="898590" y="6057544"/>
                <a:chExt cx="1978212" cy="1708958"/>
              </a:xfrm>
            </p:grpSpPr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3BA8F152-E19E-4504-AAED-9614635C8635}"/>
                    </a:ext>
                  </a:extLst>
                </p:cNvPr>
                <p:cNvGrpSpPr/>
                <p:nvPr/>
              </p:nvGrpSpPr>
              <p:grpSpPr>
                <a:xfrm>
                  <a:off x="898590" y="6057544"/>
                  <a:ext cx="1978212" cy="1708958"/>
                  <a:chOff x="828675" y="3884585"/>
                  <a:chExt cx="1978212" cy="1708958"/>
                </a:xfrm>
              </p:grpSpPr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FAD4A058-9139-44A5-833A-7840FAE6AB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02087" y="3884585"/>
                    <a:ext cx="304800" cy="300037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b="1" dirty="0"/>
                      <a:t>1</a:t>
                    </a:r>
                  </a:p>
                </p:txBody>
              </p:sp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87CBAF98-C742-42B3-9887-B912022335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8675" y="3887391"/>
                    <a:ext cx="304800" cy="300037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CDE56012-7E48-4307-896D-1838FBDFDE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711512" y="4523179"/>
                    <a:ext cx="304800" cy="300037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b="1" dirty="0"/>
                      <a:t>5</a:t>
                    </a:r>
                  </a:p>
                </p:txBody>
              </p:sp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2FB242EC-A920-4627-A6C8-D4BA1616DA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5293506"/>
                    <a:ext cx="304800" cy="300037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b="1" dirty="0"/>
                      <a:t>2</a:t>
                    </a:r>
                  </a:p>
                </p:txBody>
              </p:sp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B36B59E1-00AB-4546-BCFB-6C85CF7288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711512" y="5279320"/>
                    <a:ext cx="304800" cy="300037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b="1" dirty="0"/>
                      <a:t>4</a:t>
                    </a:r>
                  </a:p>
                </p:txBody>
              </p:sp>
              <p:sp>
                <p:nvSpPr>
                  <p:cNvPr id="113" name="Oval 112">
                    <a:extLst>
                      <a:ext uri="{FF2B5EF4-FFF2-40B4-BE49-F238E27FC236}">
                        <a16:creationId xmlns:a16="http://schemas.microsoft.com/office/drawing/2014/main" id="{62CC508E-0E08-4FE7-A09D-EE887857B8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02087" y="5279320"/>
                    <a:ext cx="304800" cy="300037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b="1" dirty="0"/>
                      <a:t>3</a:t>
                    </a:r>
                  </a:p>
                </p:txBody>
              </p:sp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39A2F20E-90AB-4CD0-9812-3B3678DCE3DA}"/>
                      </a:ext>
                    </a:extLst>
                  </p:cNvPr>
                  <p:cNvCxnSpPr>
                    <a:cxnSpLocks/>
                    <a:stCxn id="109" idx="6"/>
                    <a:endCxn id="108" idx="2"/>
                  </p:cNvCxnSpPr>
                  <p:nvPr/>
                </p:nvCxnSpPr>
                <p:spPr bwMode="auto">
                  <a:xfrm flipV="1">
                    <a:off x="1133475" y="4034604"/>
                    <a:ext cx="1368612" cy="2806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423A4C81-BAF3-498A-9B7B-2AA28F2F9529}"/>
                      </a:ext>
                    </a:extLst>
                  </p:cNvPr>
                  <p:cNvCxnSpPr>
                    <a:cxnSpLocks/>
                    <a:stCxn id="111" idx="7"/>
                    <a:endCxn id="110" idx="3"/>
                  </p:cNvCxnSpPr>
                  <p:nvPr/>
                </p:nvCxnSpPr>
                <p:spPr bwMode="auto">
                  <a:xfrm flipV="1">
                    <a:off x="1098363" y="4779277"/>
                    <a:ext cx="657786" cy="558168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0854FB6B-BE14-4A72-BEFD-11ADC3545A61}"/>
                      </a:ext>
                    </a:extLst>
                  </p:cNvPr>
                  <p:cNvCxnSpPr>
                    <a:stCxn id="112" idx="6"/>
                    <a:endCxn id="113" idx="2"/>
                  </p:cNvCxnSpPr>
                  <p:nvPr/>
                </p:nvCxnSpPr>
                <p:spPr bwMode="auto">
                  <a:xfrm>
                    <a:off x="2016312" y="5429339"/>
                    <a:ext cx="485775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2E60198E-0AFE-4AE8-AB59-F75B788CD2C8}"/>
                      </a:ext>
                    </a:extLst>
                  </p:cNvPr>
                  <p:cNvCxnSpPr>
                    <a:stCxn id="108" idx="4"/>
                    <a:endCxn id="113" idx="0"/>
                  </p:cNvCxnSpPr>
                  <p:nvPr/>
                </p:nvCxnSpPr>
                <p:spPr bwMode="auto">
                  <a:xfrm>
                    <a:off x="2654487" y="4184622"/>
                    <a:ext cx="0" cy="109469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52792B31-89E6-406C-A414-C7FD7B2C1C78}"/>
                      </a:ext>
                    </a:extLst>
                  </p:cNvPr>
                  <p:cNvCxnSpPr>
                    <a:cxnSpLocks/>
                    <a:stCxn id="111" idx="6"/>
                    <a:endCxn id="112" idx="2"/>
                  </p:cNvCxnSpPr>
                  <p:nvPr/>
                </p:nvCxnSpPr>
                <p:spPr bwMode="auto">
                  <a:xfrm flipV="1">
                    <a:off x="1143000" y="5429339"/>
                    <a:ext cx="568512" cy="1418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A9A43540-06B5-41E6-8B40-E07C00D00D0D}"/>
                    </a:ext>
                  </a:extLst>
                </p:cNvPr>
                <p:cNvCxnSpPr>
                  <a:cxnSpLocks/>
                  <a:stCxn id="110" idx="7"/>
                  <a:endCxn id="108" idx="3"/>
                </p:cNvCxnSpPr>
                <p:nvPr/>
              </p:nvCxnSpPr>
              <p:spPr bwMode="auto">
                <a:xfrm flipV="1">
                  <a:off x="2041590" y="6313642"/>
                  <a:ext cx="575049" cy="42643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BD523BFF-5454-461F-A91C-2C063931EC4E}"/>
                  </a:ext>
                </a:extLst>
              </p:cNvPr>
              <p:cNvCxnSpPr>
                <a:cxnSpLocks/>
                <a:stCxn id="111" idx="0"/>
                <a:endCxn id="109" idx="4"/>
              </p:cNvCxnSpPr>
              <p:nvPr/>
            </p:nvCxnSpPr>
            <p:spPr bwMode="auto">
              <a:xfrm flipH="1" flipV="1">
                <a:off x="762000" y="683843"/>
                <a:ext cx="9525" cy="1106078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DA05D6F-937C-40F5-8F9F-DEB1F6B7AB28}"/>
                </a:ext>
              </a:extLst>
            </p:cNvPr>
            <p:cNvCxnSpPr>
              <a:cxnSpLocks/>
              <a:stCxn id="112" idx="0"/>
              <a:endCxn id="110" idx="4"/>
            </p:cNvCxnSpPr>
            <p:nvPr/>
          </p:nvCxnSpPr>
          <p:spPr bwMode="auto">
            <a:xfrm flipV="1">
              <a:off x="1644837" y="3677950"/>
              <a:ext cx="0" cy="456104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D2CC05D-BDA9-4037-A41C-80BB32E35948}"/>
              </a:ext>
            </a:extLst>
          </p:cNvPr>
          <p:cNvGrpSpPr/>
          <p:nvPr/>
        </p:nvGrpSpPr>
        <p:grpSpPr>
          <a:xfrm>
            <a:off x="627892" y="4914797"/>
            <a:ext cx="1978212" cy="1708958"/>
            <a:chOff x="609600" y="2739319"/>
            <a:chExt cx="1978212" cy="1708958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B9809C6-520D-45BA-8755-D71EA455EAC4}"/>
                </a:ext>
              </a:extLst>
            </p:cNvPr>
            <p:cNvGrpSpPr/>
            <p:nvPr/>
          </p:nvGrpSpPr>
          <p:grpSpPr>
            <a:xfrm>
              <a:off x="609600" y="2739319"/>
              <a:ext cx="1978212" cy="1708958"/>
              <a:chOff x="609600" y="381000"/>
              <a:chExt cx="1978212" cy="1708958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F14AC18C-C4E4-42A8-A1E8-852E99D880DA}"/>
                  </a:ext>
                </a:extLst>
              </p:cNvPr>
              <p:cNvGrpSpPr/>
              <p:nvPr/>
            </p:nvGrpSpPr>
            <p:grpSpPr>
              <a:xfrm>
                <a:off x="609600" y="381000"/>
                <a:ext cx="1978212" cy="1708958"/>
                <a:chOff x="898590" y="6057544"/>
                <a:chExt cx="1978212" cy="1708958"/>
              </a:xfrm>
            </p:grpSpPr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8792705E-7511-4B87-A782-2F0683037A7A}"/>
                    </a:ext>
                  </a:extLst>
                </p:cNvPr>
                <p:cNvGrpSpPr/>
                <p:nvPr/>
              </p:nvGrpSpPr>
              <p:grpSpPr>
                <a:xfrm>
                  <a:off x="898590" y="6057544"/>
                  <a:ext cx="1978212" cy="1708958"/>
                  <a:chOff x="828675" y="3884585"/>
                  <a:chExt cx="1978212" cy="1708958"/>
                </a:xfrm>
              </p:grpSpPr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22914C2B-1F9B-4B0F-8A84-44E25A6578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02087" y="3884585"/>
                    <a:ext cx="304800" cy="300037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b="1" dirty="0"/>
                      <a:t>1</a:t>
                    </a:r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067EDB67-38D5-4AB4-8C21-50DBB651BF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8675" y="3887391"/>
                    <a:ext cx="304800" cy="300037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519A235-3915-4AB7-AA0B-1EAB1E7970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711512" y="4523179"/>
                    <a:ext cx="304800" cy="300037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b="1" dirty="0"/>
                      <a:t>5</a:t>
                    </a:r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B32E1326-546C-4FC5-B774-D45B2F62D8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5293506"/>
                    <a:ext cx="304800" cy="300037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b="1" dirty="0"/>
                      <a:t>2</a:t>
                    </a:r>
                  </a:p>
                </p:txBody>
              </p:sp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853A7E4F-F542-437B-8D3B-45A94B7EA5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711512" y="5279320"/>
                    <a:ext cx="304800" cy="300037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b="1" dirty="0"/>
                      <a:t>4</a:t>
                    </a:r>
                  </a:p>
                </p:txBody>
              </p:sp>
              <p:sp>
                <p:nvSpPr>
                  <p:cNvPr id="131" name="Oval 130">
                    <a:extLst>
                      <a:ext uri="{FF2B5EF4-FFF2-40B4-BE49-F238E27FC236}">
                        <a16:creationId xmlns:a16="http://schemas.microsoft.com/office/drawing/2014/main" id="{04D348B4-57AB-42CF-804E-3E3F2534367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02087" y="5279320"/>
                    <a:ext cx="304800" cy="300037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b="1" dirty="0"/>
                      <a:t>3</a:t>
                    </a:r>
                  </a:p>
                </p:txBody>
              </p: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2279D95E-A35C-4D03-941C-DDAE26FA1DD5}"/>
                      </a:ext>
                    </a:extLst>
                  </p:cNvPr>
                  <p:cNvCxnSpPr>
                    <a:cxnSpLocks/>
                    <a:stCxn id="127" idx="6"/>
                    <a:endCxn id="126" idx="2"/>
                  </p:cNvCxnSpPr>
                  <p:nvPr/>
                </p:nvCxnSpPr>
                <p:spPr bwMode="auto">
                  <a:xfrm flipV="1">
                    <a:off x="1133475" y="4034604"/>
                    <a:ext cx="1368612" cy="2806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DD53B49F-D464-42B5-9CAC-46ADFE8B04BF}"/>
                      </a:ext>
                    </a:extLst>
                  </p:cNvPr>
                  <p:cNvCxnSpPr>
                    <a:cxnSpLocks/>
                    <a:stCxn id="129" idx="7"/>
                    <a:endCxn id="128" idx="3"/>
                  </p:cNvCxnSpPr>
                  <p:nvPr/>
                </p:nvCxnSpPr>
                <p:spPr bwMode="auto">
                  <a:xfrm flipV="1">
                    <a:off x="1098363" y="4779277"/>
                    <a:ext cx="657786" cy="558168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DA616B52-0A40-4F35-9C2B-6E2D3700C98B}"/>
                      </a:ext>
                    </a:extLst>
                  </p:cNvPr>
                  <p:cNvCxnSpPr>
                    <a:stCxn id="130" idx="6"/>
                    <a:endCxn id="131" idx="2"/>
                  </p:cNvCxnSpPr>
                  <p:nvPr/>
                </p:nvCxnSpPr>
                <p:spPr bwMode="auto">
                  <a:xfrm>
                    <a:off x="2016312" y="5429339"/>
                    <a:ext cx="485775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9DCCBE34-3378-4012-BDDD-4781B393569F}"/>
                      </a:ext>
                    </a:extLst>
                  </p:cNvPr>
                  <p:cNvCxnSpPr>
                    <a:stCxn id="126" idx="4"/>
                    <a:endCxn id="131" idx="0"/>
                  </p:cNvCxnSpPr>
                  <p:nvPr/>
                </p:nvCxnSpPr>
                <p:spPr bwMode="auto">
                  <a:xfrm>
                    <a:off x="2654487" y="4184622"/>
                    <a:ext cx="0" cy="109469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C676A88D-D0B2-478B-8343-98FF377215DB}"/>
                      </a:ext>
                    </a:extLst>
                  </p:cNvPr>
                  <p:cNvCxnSpPr>
                    <a:cxnSpLocks/>
                    <a:stCxn id="129" idx="6"/>
                    <a:endCxn id="130" idx="2"/>
                  </p:cNvCxnSpPr>
                  <p:nvPr/>
                </p:nvCxnSpPr>
                <p:spPr bwMode="auto">
                  <a:xfrm flipV="1">
                    <a:off x="1143000" y="5429339"/>
                    <a:ext cx="568512" cy="1418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2EBA7CC0-A329-4B8C-9CE9-5C2BDBC8F7D5}"/>
                    </a:ext>
                  </a:extLst>
                </p:cNvPr>
                <p:cNvCxnSpPr>
                  <a:cxnSpLocks/>
                  <a:stCxn id="128" idx="7"/>
                  <a:endCxn id="126" idx="3"/>
                </p:cNvCxnSpPr>
                <p:nvPr/>
              </p:nvCxnSpPr>
              <p:spPr bwMode="auto">
                <a:xfrm flipV="1">
                  <a:off x="2041590" y="6313642"/>
                  <a:ext cx="575049" cy="42643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479C0DDE-30E1-4BDB-9A07-CF9A52B1D557}"/>
                  </a:ext>
                </a:extLst>
              </p:cNvPr>
              <p:cNvCxnSpPr>
                <a:cxnSpLocks/>
                <a:stCxn id="129" idx="0"/>
                <a:endCxn id="127" idx="4"/>
              </p:cNvCxnSpPr>
              <p:nvPr/>
            </p:nvCxnSpPr>
            <p:spPr bwMode="auto">
              <a:xfrm flipH="1" flipV="1">
                <a:off x="762000" y="683843"/>
                <a:ext cx="9525" cy="1106078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E787FB6-2FAA-4F5C-B7B1-47CE60B027CC}"/>
                </a:ext>
              </a:extLst>
            </p:cNvPr>
            <p:cNvCxnSpPr>
              <a:cxnSpLocks/>
              <a:stCxn id="130" idx="0"/>
              <a:endCxn id="128" idx="4"/>
            </p:cNvCxnSpPr>
            <p:nvPr/>
          </p:nvCxnSpPr>
          <p:spPr bwMode="auto">
            <a:xfrm flipV="1">
              <a:off x="1644837" y="3677950"/>
              <a:ext cx="0" cy="456104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E00E9B1D-0064-419B-B56F-E1662D3B0627}"/>
              </a:ext>
            </a:extLst>
          </p:cNvPr>
          <p:cNvSpPr txBox="1"/>
          <p:nvPr/>
        </p:nvSpPr>
        <p:spPr>
          <a:xfrm>
            <a:off x="2453704" y="7849938"/>
            <a:ext cx="1219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V= {0,1,2,3,4,5}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90F2919-3182-4A17-BAED-90DFA049CCD2}"/>
              </a:ext>
            </a:extLst>
          </p:cNvPr>
          <p:cNvSpPr txBox="1"/>
          <p:nvPr/>
        </p:nvSpPr>
        <p:spPr>
          <a:xfrm>
            <a:off x="2463229" y="5636501"/>
            <a:ext cx="1235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V= {0,1,2,3,4,5} 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C8B88CD-CEDF-41C0-A317-9CA8D76BBF2E}"/>
              </a:ext>
            </a:extLst>
          </p:cNvPr>
          <p:cNvSpPr txBox="1"/>
          <p:nvPr/>
        </p:nvSpPr>
        <p:spPr>
          <a:xfrm>
            <a:off x="2496216" y="3389653"/>
            <a:ext cx="119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V= {0,1,2,4,5} 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5F46886-069E-4826-B4DA-0083D3F349E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453704" y="5209144"/>
            <a:ext cx="9525" cy="110607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E2CCD70-7E7E-44F7-9FD3-2533903ED67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463229" y="7421213"/>
            <a:ext cx="9525" cy="110607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8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p:pic>
        <p:nvPicPr>
          <p:cNvPr id="4" name="Picture 4" descr="08">
            <a:extLst>
              <a:ext uri="{FF2B5EF4-FFF2-40B4-BE49-F238E27FC236}">
                <a16:creationId xmlns:a16="http://schemas.microsoft.com/office/drawing/2014/main" id="{02266BD7-59DD-4AC5-A6DB-C0DA28A88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11" y="5410200"/>
            <a:ext cx="5706908" cy="355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32455BB-07F3-4C9A-A6C6-75F5D4636C94}"/>
              </a:ext>
            </a:extLst>
          </p:cNvPr>
          <p:cNvCxnSpPr/>
          <p:nvPr/>
        </p:nvCxnSpPr>
        <p:spPr bwMode="auto">
          <a:xfrm>
            <a:off x="2438400" y="5867400"/>
            <a:ext cx="1097280" cy="1066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AF001D-DC58-47BE-8720-3F11FB018ABF}"/>
              </a:ext>
            </a:extLst>
          </p:cNvPr>
          <p:cNvCxnSpPr>
            <a:cxnSpLocks/>
          </p:cNvCxnSpPr>
          <p:nvPr/>
        </p:nvCxnSpPr>
        <p:spPr bwMode="auto">
          <a:xfrm flipH="1">
            <a:off x="1981200" y="5867400"/>
            <a:ext cx="381000" cy="1219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5233FC-5DA7-433D-9095-53334BBFE8DF}"/>
              </a:ext>
            </a:extLst>
          </p:cNvPr>
          <p:cNvCxnSpPr>
            <a:cxnSpLocks/>
          </p:cNvCxnSpPr>
          <p:nvPr/>
        </p:nvCxnSpPr>
        <p:spPr bwMode="auto">
          <a:xfrm flipV="1">
            <a:off x="3200400" y="7620000"/>
            <a:ext cx="1120140" cy="9906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EABEA9-F2C9-45E9-B532-89F4A67E1664}"/>
              </a:ext>
            </a:extLst>
          </p:cNvPr>
          <p:cNvCxnSpPr>
            <a:cxnSpLocks/>
          </p:cNvCxnSpPr>
          <p:nvPr/>
        </p:nvCxnSpPr>
        <p:spPr bwMode="auto">
          <a:xfrm flipV="1">
            <a:off x="4419600" y="7053558"/>
            <a:ext cx="1469377" cy="512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8FA7AD-CF14-475C-A196-A27F3592F456}"/>
              </a:ext>
            </a:extLst>
          </p:cNvPr>
          <p:cNvCxnSpPr>
            <a:cxnSpLocks/>
          </p:cNvCxnSpPr>
          <p:nvPr/>
        </p:nvCxnSpPr>
        <p:spPr bwMode="auto">
          <a:xfrm>
            <a:off x="4229100" y="6983853"/>
            <a:ext cx="116458" cy="4837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8ADB66-1BAC-49F4-AB2B-C634909DB32E}"/>
              </a:ext>
            </a:extLst>
          </p:cNvPr>
          <p:cNvCxnSpPr>
            <a:cxnSpLocks/>
          </p:cNvCxnSpPr>
          <p:nvPr/>
        </p:nvCxnSpPr>
        <p:spPr bwMode="auto">
          <a:xfrm flipV="1">
            <a:off x="3629615" y="6858000"/>
            <a:ext cx="485185" cy="9564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EB20A-ECBA-4ED0-9917-A8014CD3F56D}"/>
              </a:ext>
            </a:extLst>
          </p:cNvPr>
          <p:cNvSpPr txBox="1"/>
          <p:nvPr/>
        </p:nvSpPr>
        <p:spPr>
          <a:xfrm>
            <a:off x="838200" y="4343400"/>
            <a:ext cx="115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predCount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D5F832-75F1-4D82-84AF-CC08AA1E6283}"/>
              </a:ext>
            </a:extLst>
          </p:cNvPr>
          <p:cNvSpPr txBox="1"/>
          <p:nvPr/>
        </p:nvSpPr>
        <p:spPr>
          <a:xfrm>
            <a:off x="109589" y="5351125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topologicalOrder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3B876-1DE5-4853-B5E7-D9E95B030AC4}"/>
              </a:ext>
            </a:extLst>
          </p:cNvPr>
          <p:cNvSpPr txBox="1"/>
          <p:nvPr/>
        </p:nvSpPr>
        <p:spPr>
          <a:xfrm>
            <a:off x="681747" y="617418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queue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ED5F504-E006-4BCA-8794-1D6887159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714766"/>
              </p:ext>
            </p:extLst>
          </p:nvPr>
        </p:nvGraphicFramePr>
        <p:xfrm>
          <a:off x="1997492" y="4386580"/>
          <a:ext cx="4572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8212008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2256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319940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41063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06930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0276068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792428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9604039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253651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67219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8385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392FB0B-F818-422F-A6FB-C838875AFE48}"/>
              </a:ext>
            </a:extLst>
          </p:cNvPr>
          <p:cNvSpPr txBox="1"/>
          <p:nvPr/>
        </p:nvSpPr>
        <p:spPr>
          <a:xfrm>
            <a:off x="1955383" y="3958830"/>
            <a:ext cx="471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[0]    [1]    [2]   [3]   [4]    [5]	 [6]   [7]    [8]   [9]</a:t>
            </a:r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EDED4C98-BABA-4B17-8E32-E46D943BD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424704"/>
              </p:ext>
            </p:extLst>
          </p:nvPr>
        </p:nvGraphicFramePr>
        <p:xfrm>
          <a:off x="2027501" y="5431190"/>
          <a:ext cx="4572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8212008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2256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319940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41063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06930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0276068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792428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9604039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253651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67219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838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225EAFD-611E-4FA9-A28E-C6D0F03BA6BD}"/>
              </a:ext>
            </a:extLst>
          </p:cNvPr>
          <p:cNvSpPr txBox="1"/>
          <p:nvPr/>
        </p:nvSpPr>
        <p:spPr>
          <a:xfrm>
            <a:off x="2002358" y="5009444"/>
            <a:ext cx="471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[0]    [1]    [2]   [3]   [4]    [5]	 [6]   [7]    [8]   [9]</a:t>
            </a:r>
          </a:p>
        </p:txBody>
      </p: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B25C7DA3-53A4-4E32-B2B2-3D53EF0E8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579623"/>
              </p:ext>
            </p:extLst>
          </p:nvPr>
        </p:nvGraphicFramePr>
        <p:xfrm>
          <a:off x="1604253" y="6172676"/>
          <a:ext cx="4572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8212008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2256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319940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41063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06930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0276068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792428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9604039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253651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67219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83854"/>
                  </a:ext>
                </a:extLst>
              </a:tr>
            </a:tbl>
          </a:graphicData>
        </a:graphic>
      </p:graphicFrame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EFF58B77-5F77-4CA6-B653-56FD33CCC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720271"/>
              </p:ext>
            </p:extLst>
          </p:nvPr>
        </p:nvGraphicFramePr>
        <p:xfrm>
          <a:off x="1871610" y="7261974"/>
          <a:ext cx="4572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8212008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2256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319940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41063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06930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0276068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792428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9604039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253651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67219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8385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E2C9AB1-084E-417A-9CBE-2EDF1DB98959}"/>
              </a:ext>
            </a:extLst>
          </p:cNvPr>
          <p:cNvSpPr txBox="1"/>
          <p:nvPr/>
        </p:nvSpPr>
        <p:spPr>
          <a:xfrm>
            <a:off x="1828800" y="6880992"/>
            <a:ext cx="471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[0]    [1]    [2]   [3]   [4]    [5]	 [6]   [7]    [8]   [9]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C817BB-D1D3-4084-80CF-18AFC1641C57}"/>
              </a:ext>
            </a:extLst>
          </p:cNvPr>
          <p:cNvSpPr txBox="1"/>
          <p:nvPr/>
        </p:nvSpPr>
        <p:spPr>
          <a:xfrm>
            <a:off x="567218" y="7228388"/>
            <a:ext cx="115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predCount</a:t>
            </a:r>
            <a:endParaRPr lang="en-US" sz="1800" dirty="0"/>
          </a:p>
        </p:txBody>
      </p:sp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B272BF89-50B9-4D95-A4B8-44689A04A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667327"/>
              </p:ext>
            </p:extLst>
          </p:nvPr>
        </p:nvGraphicFramePr>
        <p:xfrm>
          <a:off x="1838739" y="8033263"/>
          <a:ext cx="4572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8212008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2256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319940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41063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06930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0276068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792428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9604039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253651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67219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8385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48CD9C8-E3BC-4172-AB86-0B8CF5B0529C}"/>
              </a:ext>
            </a:extLst>
          </p:cNvPr>
          <p:cNvSpPr txBox="1"/>
          <p:nvPr/>
        </p:nvSpPr>
        <p:spPr>
          <a:xfrm>
            <a:off x="1803574" y="7644464"/>
            <a:ext cx="471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[0]    [1]    [2]   [3]   [4]    [5]	 [6]   [7]    [8]   [9]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FCC79D-5E38-4C6C-A626-FB2339BB8244}"/>
              </a:ext>
            </a:extLst>
          </p:cNvPr>
          <p:cNvSpPr txBox="1"/>
          <p:nvPr/>
        </p:nvSpPr>
        <p:spPr>
          <a:xfrm>
            <a:off x="66779" y="801137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topologicalOrder</a:t>
            </a:r>
            <a:endParaRPr lang="en-US" sz="1800" dirty="0"/>
          </a:p>
        </p:txBody>
      </p: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708CB385-6ADD-413B-9780-3EB9AF918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714731"/>
              </p:ext>
            </p:extLst>
          </p:nvPr>
        </p:nvGraphicFramePr>
        <p:xfrm>
          <a:off x="1838739" y="8653780"/>
          <a:ext cx="4572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8212008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2256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319940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41063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06930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0276068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792428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9604039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253651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67219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8385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67ADDF1-65BE-425E-8B46-9094BA3EE0E6}"/>
              </a:ext>
            </a:extLst>
          </p:cNvPr>
          <p:cNvSpPr txBox="1"/>
          <p:nvPr/>
        </p:nvSpPr>
        <p:spPr>
          <a:xfrm>
            <a:off x="947789" y="864976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queue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1485</Words>
  <Application>Microsoft Office PowerPoint</Application>
  <PresentationFormat>On-screen Show (4:3)</PresentationFormat>
  <Paragraphs>477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Default Design</vt:lpstr>
      <vt:lpstr>Microsoft Word 97 - 2003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wbonifac218</cp:lastModifiedBy>
  <cp:revision>26</cp:revision>
  <cp:lastPrinted>2018-11-12T14:09:18Z</cp:lastPrinted>
  <dcterms:created xsi:type="dcterms:W3CDTF">2003-11-20T06:12:01Z</dcterms:created>
  <dcterms:modified xsi:type="dcterms:W3CDTF">2022-04-14T03:47:18Z</dcterms:modified>
</cp:coreProperties>
</file>