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523783"/>
            <a:ext cx="9144000" cy="3514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КУРСОВАЯ РАБОТА ПО ДИСЦИПЛИНЕ</a:t>
            </a:r>
            <a:br>
              <a:rPr lang="ru-RU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«Алгоритмы и анализ сложности»</a:t>
            </a:r>
            <a:endParaRPr lang="ru-RU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4548834"/>
            <a:ext cx="9144000" cy="13503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Выполнили студенты </a:t>
            </a:r>
            <a:r>
              <a:rPr lang="ru-RU" dirty="0"/>
              <a:t>ФО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-260003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Шаповалов Андрей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Черноскутова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Полина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При заполнении последующих строк применяем правило: рассматриваем в предыдущей строке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значение этого же столбца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значение в столбце с номером [текущий столбец-рассматриваемое значение в исходном массиве] (если такой номер существует)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Если хотя бы в одной из рассматриваемых ячеек находится значение </a:t>
            </a:r>
            <a:r>
              <a:rPr lang="ru-RU" sz="2400" dirty="0" err="1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, записываем в текущую ячейку </a:t>
            </a:r>
            <a:r>
              <a:rPr lang="ru-RU" sz="2400" dirty="0" err="1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, иначе </a:t>
            </a:r>
            <a:r>
              <a:rPr lang="ru-RU" sz="2400" dirty="0" err="1"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00" y="1284249"/>
            <a:ext cx="7819210" cy="51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12" y="1161488"/>
            <a:ext cx="11277600" cy="53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r>
              <a:rPr lang="ru-RU" sz="2590" dirty="0"/>
              <a:t>Поиск решений по таблице:</a:t>
            </a:r>
          </a:p>
          <a:p>
            <a:pPr marL="457200" marR="0" lvl="0" indent="-393065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Calibri"/>
              <a:buAutoNum type="arabicParenR"/>
            </a:pPr>
            <a:r>
              <a:rPr lang="ru-RU" sz="2590" dirty="0"/>
              <a:t>Проверяем значение в  ячейках</a:t>
            </a:r>
            <a:br>
              <a:rPr lang="ru-RU" sz="2590" dirty="0"/>
            </a:br>
            <a:r>
              <a:rPr lang="ru-RU" sz="2590" dirty="0"/>
              <a:t>[i - 1, j] и [i - 1, j-A[i]]</a:t>
            </a:r>
          </a:p>
          <a:p>
            <a:pPr marL="457200" marR="0" lvl="0" indent="-393065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Calibri"/>
              <a:buAutoNum type="arabicParenR"/>
            </a:pPr>
            <a:r>
              <a:rPr lang="ru-RU" sz="2590" dirty="0"/>
              <a:t>Если в какой-либо из-этих ячеек стоит </a:t>
            </a:r>
            <a:r>
              <a:rPr lang="ru-RU" sz="2590" dirty="0" err="1"/>
              <a:t>True</a:t>
            </a:r>
            <a:r>
              <a:rPr lang="ru-RU" sz="2590" dirty="0"/>
              <a:t>, то при переходе в эту ячейку мы пойдём по какому-либо одному пути решения</a:t>
            </a:r>
          </a:p>
          <a:p>
            <a:pPr marL="457200" marR="0" lvl="0" indent="-393065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Calibri"/>
              <a:buAutoNum type="arabicParenR"/>
            </a:pPr>
            <a:r>
              <a:rPr lang="ru-RU" sz="2590" dirty="0"/>
              <a:t>Из-за того, что на каждом шаге просмотра таблицы могут возникнуть два разветвляющихся пути, обход таблицы происходит рекурсивно</a:t>
            </a:r>
            <a:b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524763" y="2083984"/>
            <a:ext cx="3893400" cy="212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/>
              <a:t>Найдены решения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dirty="0"/>
              <a:t>подмножество { 3, 2 }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-RU" dirty="0"/>
              <a:t>подмножество { 4, 1 }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42754"/>
            <a:ext cx="5521924" cy="5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Shape 16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8646" y="1899198"/>
                <a:ext cx="10515600" cy="175840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ru-RU" sz="3600" dirty="0"/>
                  <a:t>Сложность алгоритма полным перебором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sz="3600" dirty="0"/>
                  <a:t> )</a:t>
                </a:r>
              </a:p>
              <a:p>
                <a:pPr lvl="0" algn="ctr">
                  <a:spcBef>
                    <a:spcPts val="0"/>
                  </a:spcBef>
                  <a:buClr>
                    <a:schemeClr val="dk1"/>
                  </a:buClr>
                  <a:buSzPct val="30555"/>
                  <a:buFont typeface="Arial"/>
                  <a:buNone/>
                </a:pPr>
                <a:r>
                  <a:rPr lang="ru-RU" sz="3600" dirty="0"/>
                  <a:t>Сложность алгоритма с помощью динамического программирования O(</a:t>
                </a:r>
                <a:r>
                  <a:rPr lang="ru-RU" sz="3600" dirty="0" err="1"/>
                  <a:t>S.Length</a:t>
                </a:r>
                <a:r>
                  <a:rPr lang="ru-RU" sz="3600" dirty="0"/>
                  <a:t>*</a:t>
                </a:r>
                <a:r>
                  <a:rPr lang="ru-RU" sz="3600" dirty="0" err="1"/>
                  <a:t>sum</a:t>
                </a:r>
                <a:r>
                  <a:rPr lang="ru-RU" sz="3600" dirty="0"/>
                  <a:t>)</a:t>
                </a:r>
              </a:p>
            </p:txBody>
          </p:sp>
        </mc:Choice>
        <mc:Fallback>
          <p:sp>
            <p:nvSpPr>
              <p:cNvPr id="165" name="Shape 1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646" y="1899198"/>
                <a:ext cx="10515600" cy="1758402"/>
              </a:xfrm>
              <a:prstGeom prst="rect">
                <a:avLst/>
              </a:prstGeom>
              <a:blipFill>
                <a:blip r:embed="rId3"/>
                <a:stretch>
                  <a:fillRect t="-5556" r="-464" b="-5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Итог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38200" y="1533250"/>
            <a:ext cx="10515600" cy="50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Нами был разработан эффективный алгоритм для нахождения всех подмножеств из заданного множества, сумма элементов которого равна заданному числу.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61737" y="2964614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ПОСТАНОВКА ЗАДАЧИ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33137" y="1690688"/>
            <a:ext cx="11277600" cy="48705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Разбиение множества целых чисел.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Задано множество целых чисел, для простоты считаем, что все числа натуральные. Необходимо найти все подмножества этого множества, сумма элементов в которых равна некоторому наперед заданному числу. Размер множества может быть очень большим (начиная с 10000 элементов), задаваемое число тоже может быть большим.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= {1, 2, 3, 4, 5}    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4 3 2 1 </a:t>
            </a:r>
            <a:b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5 3 2 </a:t>
            </a:r>
            <a:b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5 4 1</a:t>
            </a:r>
            <a:b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01350" y="1652850"/>
            <a:ext cx="11579100" cy="515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000" dirty="0"/>
              <a:t>Полный перебор всех возможных вариантов подмножеств с целью проверки на соответствие суммы элементов этих подмножеств с заданной суммой занимает много времени и нерационален. Для решения этой задачи необходимо использовать иной подход. В качестве такого подхода был разработан алгоритм решения данной задачи с помощью динамического программирования.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/>
              <a:t>Динамическое программирование - это способ решения сложных задач путём разбиения их на более простые подзадачи.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ru-RU" dirty="0"/>
              <a:t>В нашей задаче в качестве подзадач мы рассматривали нахождение решения для суммы от 0, 1, 2… до заданной суммы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ru-RU" dirty="0"/>
              <a:t>Решение каждой последующей подзадачи опирается на результаты решения предыдущей подзадачи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75" y="565574"/>
            <a:ext cx="8882199" cy="58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33250"/>
            <a:ext cx="10515600" cy="50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/>
              <a:t>Рассмотрим работу алгоритма на конкретном примере: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/>
              <a:t>исходное множество { 1, 2, 3, 4}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/>
              <a:t>заданная сумма 5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/>
              <a:t>Строим таблицу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533250"/>
            <a:ext cx="10515600" cy="50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/>
              <a:t>При рассмотрении нулевой строки работает следующее правило: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dirty="0"/>
              <a:t>если номер строки (рассматриваемый элемент в исходном массиве) равен номеру столбца (значению суммы подмножеств), то записываем в ячейку </a:t>
            </a:r>
            <a:r>
              <a:rPr lang="ru-RU" dirty="0" err="1"/>
              <a:t>True</a:t>
            </a:r>
            <a:r>
              <a:rPr lang="ru-RU" dirty="0"/>
              <a:t>, иначе 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dirty="0"/>
              <a:t>Это происходит потому, что если в подмножестве имеется только один элемент, то подмножество с заданной суммой мы можем получить только если этот элемент будет равен этой сумме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1643" t="1446" r="7040" b="2786"/>
          <a:stretch/>
        </p:blipFill>
        <p:spPr>
          <a:xfrm>
            <a:off x="1795075" y="1109575"/>
            <a:ext cx="8101924" cy="56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8200" y="11417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dirty="0"/>
              <a:t>Описание алгоритма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301750"/>
            <a:ext cx="109537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413</Words>
  <Application>Microsoft Office PowerPoint</Application>
  <PresentationFormat>Широкоэкранный</PresentationFormat>
  <Paragraphs>49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Тема Office</vt:lpstr>
      <vt:lpstr>КУРСОВАЯ РАБОТА ПО ДИСЦИПЛИНЕ   «Алгоритмы и анализ сложности»</vt:lpstr>
      <vt:lpstr>ПОСТАНОВКА ЗАДАЧИ</vt:lpstr>
      <vt:lpstr>Описание алгоритма</vt:lpstr>
      <vt:lpstr>Описание алгоритма</vt:lpstr>
      <vt:lpstr>Презентация PowerPoint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Презентация PowerPoint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  «Алгоритмы и анализ сложности»</dc:title>
  <dc:creator>iwdok</dc:creator>
  <cp:lastModifiedBy>Андрей Шаповалов</cp:lastModifiedBy>
  <cp:revision>3</cp:revision>
  <dcterms:modified xsi:type="dcterms:W3CDTF">2018-06-08T05:23:21Z</dcterms:modified>
</cp:coreProperties>
</file>