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6868"/>
    <a:srgbClr val="152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0B2C-6F8F-44FC-9016-F747CFAC566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235-4F42-4C0C-9665-DBC61C1A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5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0B2C-6F8F-44FC-9016-F747CFAC566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235-4F42-4C0C-9665-DBC61C1A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0B2C-6F8F-44FC-9016-F747CFAC566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235-4F42-4C0C-9665-DBC61C1A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49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0B2C-6F8F-44FC-9016-F747CFAC566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235-4F42-4C0C-9665-DBC61C1A28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7462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0B2C-6F8F-44FC-9016-F747CFAC566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235-4F42-4C0C-9665-DBC61C1A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39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0B2C-6F8F-44FC-9016-F747CFAC566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235-4F42-4C0C-9665-DBC61C1A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48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0B2C-6F8F-44FC-9016-F747CFAC566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235-4F42-4C0C-9665-DBC61C1A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69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0B2C-6F8F-44FC-9016-F747CFAC566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235-4F42-4C0C-9665-DBC61C1A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58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0B2C-6F8F-44FC-9016-F747CFAC566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235-4F42-4C0C-9665-DBC61C1A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19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0B2C-6F8F-44FC-9016-F747CFAC566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235-4F42-4C0C-9665-DBC61C1A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0B2C-6F8F-44FC-9016-F747CFAC566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235-4F42-4C0C-9665-DBC61C1A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0B2C-6F8F-44FC-9016-F747CFAC566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235-4F42-4C0C-9665-DBC61C1A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1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0B2C-6F8F-44FC-9016-F747CFAC566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235-4F42-4C0C-9665-DBC61C1A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0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0B2C-6F8F-44FC-9016-F747CFAC566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235-4F42-4C0C-9665-DBC61C1A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0B2C-6F8F-44FC-9016-F747CFAC566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235-4F42-4C0C-9665-DBC61C1A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7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0B2C-6F8F-44FC-9016-F747CFAC566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235-4F42-4C0C-9665-DBC61C1A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0B2C-6F8F-44FC-9016-F747CFAC566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E4235-4F42-4C0C-9665-DBC61C1A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0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3A40B2C-6F8F-44FC-9016-F747CFAC566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4235-4F42-4C0C-9665-DBC61C1A2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7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9563" y="1875692"/>
            <a:ext cx="7620000" cy="138410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Unveiling Next.js: A Comprehensive</a:t>
            </a:r>
            <a:br>
              <a:rPr lang="en-US" sz="4000" dirty="0">
                <a:solidFill>
                  <a:srgbClr val="FFC000"/>
                </a:solidFill>
                <a:latin typeface="Arial Rounded MT Bold" panose="020F0704030504030204" pitchFamily="34" charset="0"/>
              </a:rPr>
            </a:br>
            <a:r>
              <a:rPr lang="en-US" sz="4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12913" y="3259796"/>
            <a:ext cx="8132425" cy="165576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Mastering Key Concepts for Modern Web Development</a:t>
            </a:r>
          </a:p>
        </p:txBody>
      </p:sp>
      <p:pic>
        <p:nvPicPr>
          <p:cNvPr id="1028" name="Picture 4" descr="Free Coding Script Stock Ph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1895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33327" y="6227131"/>
            <a:ext cx="5558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oper Black" panose="0208090404030B020404" pitchFamily="18" charset="0"/>
              </a:rPr>
              <a:t>Assignment 4 Made by </a:t>
            </a:r>
            <a:r>
              <a:rPr lang="en-US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oper Black" panose="0208090404030B020404" pitchFamily="18" charset="0"/>
              </a:rPr>
              <a:t>Sumera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oper Black" panose="0208090404030B020404" pitchFamily="18" charset="0"/>
              </a:rPr>
              <a:t> Imran(106741)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rgbClr val="C0000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07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01 What is the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Page.tsx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File? 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02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Understanding the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Layout.tsx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File 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03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The Power of the Link Tag 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04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Creating Nested Pages with Ease 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05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Mastering CSS and Tailwind CSS</a:t>
            </a:r>
          </a:p>
        </p:txBody>
      </p:sp>
    </p:spTree>
    <p:extLst>
      <p:ext uri="{BB962C8B-B14F-4D97-AF65-F5344CB8AC3E}">
        <p14:creationId xmlns:p14="http://schemas.microsoft.com/office/powerpoint/2010/main" val="6138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Learn Next.js: Creating Layouts and Pages | Next.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430" y="1359211"/>
            <a:ext cx="5267570" cy="447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What is the </a:t>
            </a:r>
            <a:r>
              <a:rPr lang="en-US" dirty="0" err="1">
                <a:solidFill>
                  <a:srgbClr val="FFC000"/>
                </a:solidFill>
              </a:rPr>
              <a:t>Page.tsx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File?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6293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.</a:t>
            </a:r>
            <a:r>
              <a:rPr lang="en-US" dirty="0" smtClean="0"/>
              <a:t>The </a:t>
            </a:r>
            <a:r>
              <a:rPr lang="en-US" dirty="0" err="1"/>
              <a:t>Page.tsx</a:t>
            </a:r>
            <a:r>
              <a:rPr lang="en-US" dirty="0"/>
              <a:t> file acts as the main entry point for your application's pages. It defines how content is rendered on a given path.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In Next.js, every component in the pages directory corresponds to a unique route based on its file name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It enhances SEO by enabling server-side rendering, ensuring users and search engines get fully rendered HTML on first load.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Dynamic routes can also be created within this structure, catering to various use cases seamlessly.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/>
              <a:t>In essence, </a:t>
            </a:r>
            <a:r>
              <a:rPr lang="en-US" dirty="0" err="1"/>
              <a:t>Page.tsx</a:t>
            </a:r>
            <a:r>
              <a:rPr lang="en-US" dirty="0"/>
              <a:t> is pivotal in defining routes and rendering views efficiently. </a:t>
            </a:r>
          </a:p>
        </p:txBody>
      </p:sp>
    </p:spTree>
    <p:extLst>
      <p:ext uri="{BB962C8B-B14F-4D97-AF65-F5344CB8AC3E}">
        <p14:creationId xmlns:p14="http://schemas.microsoft.com/office/powerpoint/2010/main" val="289705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the </a:t>
            </a:r>
            <a:r>
              <a:rPr lang="en-US" b="1" dirty="0" err="1" smtClean="0"/>
              <a:t>Layout.tsx</a:t>
            </a:r>
            <a:r>
              <a:rPr lang="en-US" b="1" dirty="0" smtClean="0"/>
              <a:t> file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4872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• The </a:t>
            </a:r>
            <a:r>
              <a:rPr lang="en-US" dirty="0" err="1">
                <a:solidFill>
                  <a:srgbClr val="92D050"/>
                </a:solidFill>
              </a:rPr>
              <a:t>Layout.tsx</a:t>
            </a:r>
            <a:r>
              <a:rPr lang="en-US" dirty="0">
                <a:solidFill>
                  <a:srgbClr val="92D050"/>
                </a:solidFill>
              </a:rPr>
              <a:t> file provides a consistent structure across multiple pages. It can include headers, footers, and navigation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• </a:t>
            </a:r>
            <a:r>
              <a:rPr lang="en-US" dirty="0">
                <a:solidFill>
                  <a:srgbClr val="92D050"/>
                </a:solidFill>
              </a:rPr>
              <a:t>Using layout components allows developers to avoid code duplication, ensuring a uniform look and feel throughout the app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• </a:t>
            </a:r>
            <a:r>
              <a:rPr lang="en-US" dirty="0">
                <a:solidFill>
                  <a:srgbClr val="92D050"/>
                </a:solidFill>
              </a:rPr>
              <a:t>Layouts enhance user experience by providing context and navigation options without overwriting page content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• </a:t>
            </a:r>
            <a:r>
              <a:rPr lang="en-US" dirty="0">
                <a:solidFill>
                  <a:srgbClr val="92D050"/>
                </a:solidFill>
              </a:rPr>
              <a:t>They enable better organization of components and help maintain clean, modular code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• </a:t>
            </a:r>
            <a:r>
              <a:rPr lang="en-US" dirty="0">
                <a:solidFill>
                  <a:srgbClr val="92D050"/>
                </a:solidFill>
              </a:rPr>
              <a:t>Ultimately, </a:t>
            </a:r>
            <a:r>
              <a:rPr lang="en-US" dirty="0" err="1">
                <a:solidFill>
                  <a:srgbClr val="92D050"/>
                </a:solidFill>
              </a:rPr>
              <a:t>Layout.tsx</a:t>
            </a:r>
            <a:r>
              <a:rPr lang="en-US" dirty="0">
                <a:solidFill>
                  <a:srgbClr val="92D050"/>
                </a:solidFill>
              </a:rPr>
              <a:t> promotes reusability and consistency in UI </a:t>
            </a:r>
            <a:r>
              <a:rPr lang="en-US" dirty="0" smtClean="0">
                <a:solidFill>
                  <a:srgbClr val="92D050"/>
                </a:solidFill>
              </a:rPr>
              <a:t>design.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9" y="1825625"/>
            <a:ext cx="4635686" cy="397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7485185" cy="1948229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What is the link 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tag,why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do we use this </a:t>
            </a:r>
            <a:r>
              <a:rPr lang="en-US" sz="4000" dirty="0" err="1" smtClean="0">
                <a:solidFill>
                  <a:schemeClr val="accent6">
                    <a:lumMod val="75000"/>
                  </a:schemeClr>
                </a:solidFill>
              </a:rPr>
              <a:t>tag,and</a:t>
            </a: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 what is its </a:t>
            </a:r>
            <a:b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purpose ?</a:t>
            </a:r>
            <a:b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4000" dirty="0">
                <a:solidFill>
                  <a:schemeClr val="accent6">
                    <a:lumMod val="75000"/>
                  </a:schemeClr>
                </a:solidFill>
              </a:rPr>
            </a:b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67876"/>
            <a:ext cx="7375769" cy="499012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Link tag in Next.js is essential for client-side navigation, enabling faster page transitions without full reloads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By </a:t>
            </a:r>
            <a:r>
              <a:rPr lang="en-US" dirty="0"/>
              <a:t>using the Link tag, you can </a:t>
            </a:r>
            <a:r>
              <a:rPr lang="en-US" dirty="0" err="1"/>
              <a:t>prefetch</a:t>
            </a:r>
            <a:r>
              <a:rPr lang="en-US" dirty="0"/>
              <a:t> pages in the background for an instant experience when users navigate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supports dynamic routing, allowing developers to create links to other pages or nested structures effortlessly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Link tag also plays a crucial role in SEO by ensuring the right structure for crawlers. • In essence, the Link tag enhances both performance and user experience</a:t>
            </a:r>
          </a:p>
        </p:txBody>
      </p:sp>
      <p:pic>
        <p:nvPicPr>
          <p:cNvPr id="1026" name="Picture 2" descr="Routing: Linking and Navigating | Next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70" y="1"/>
            <a:ext cx="3915506" cy="679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49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5363920" cy="1376081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How can we apply CSS in Next.js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077" y="1922585"/>
            <a:ext cx="6260123" cy="2751015"/>
          </a:xfrm>
        </p:spPr>
        <p:txBody>
          <a:bodyPr>
            <a:normAutofit fontScale="85000" lnSpcReduction="10000"/>
          </a:bodyPr>
          <a:lstStyle/>
          <a:p>
            <a:r>
              <a:rPr lang="en-PK" b="1" dirty="0" smtClean="0"/>
              <a:t>Add global styles to your application by navigating to /app/layout.tsx and importing the global.css file:</a:t>
            </a:r>
            <a:endParaRPr lang="en-PK" dirty="0" smtClean="0"/>
          </a:p>
          <a:p>
            <a:r>
              <a:rPr lang="en-PK" dirty="0" smtClean="0"/>
              <a:t>/app/layout.tsx. import '@/app/ui/global.css'; export default function RootLayout({ children, }: { children: React. ...</a:t>
            </a:r>
          </a:p>
          <a:p>
            <a:r>
              <a:rPr lang="en-PK" dirty="0" smtClean="0"/>
              <a:t>/app/page.tsx. ...</a:t>
            </a:r>
          </a:p>
          <a:p>
            <a:r>
              <a:rPr lang="en-PK" dirty="0" smtClean="0"/>
              <a:t>/app/page.tsx. ...</a:t>
            </a:r>
          </a:p>
          <a:p>
            <a:r>
              <a:rPr lang="en-PK" dirty="0" smtClean="0"/>
              <a:t>/app/ui/invoices/status.tsx.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2050" name="Picture 2" descr="javascript - How to apply dependant styles to a CSS Component in Next.js? - 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898" y="1"/>
            <a:ext cx="4486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14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6989519" cy="1829374"/>
          </a:xfrm>
        </p:spPr>
        <p:txBody>
          <a:bodyPr/>
          <a:lstStyle/>
          <a:p>
            <a:r>
              <a:rPr lang="en-US" sz="4000" b="1" i="1" dirty="0" smtClean="0">
                <a:solidFill>
                  <a:schemeClr val="accent4">
                    <a:lumMod val="75000"/>
                  </a:schemeClr>
                </a:solidFill>
              </a:rPr>
              <a:t>What are </a:t>
            </a:r>
            <a:r>
              <a:rPr lang="en-US" sz="4000" b="1" i="1" dirty="0" err="1" smtClean="0">
                <a:solidFill>
                  <a:schemeClr val="accent4">
                    <a:lumMod val="75000"/>
                  </a:schemeClr>
                </a:solidFill>
              </a:rPr>
              <a:t>Components,and</a:t>
            </a:r>
            <a:r>
              <a:rPr lang="en-US" sz="4000" b="1" i="1" dirty="0" smtClean="0">
                <a:solidFill>
                  <a:schemeClr val="accent4">
                    <a:lumMod val="75000"/>
                  </a:schemeClr>
                </a:solidFill>
              </a:rPr>
              <a:t> why do we use them</a:t>
            </a:r>
            <a:endParaRPr lang="en-US" sz="4000" b="1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570" y="3235569"/>
            <a:ext cx="7549661" cy="3012830"/>
          </a:xfrm>
        </p:spPr>
        <p:txBody>
          <a:bodyPr/>
          <a:lstStyle/>
          <a:p>
            <a:r>
              <a:rPr lang="en-US" dirty="0"/>
              <a:t>Components allow you to build self-contained, reusable snippets of code. If you think of components as </a:t>
            </a:r>
            <a:r>
              <a:rPr lang="en-US" b="1" dirty="0"/>
              <a:t>LEGO bricks</a:t>
            </a:r>
            <a:r>
              <a:rPr lang="en-US" dirty="0"/>
              <a:t>, you can take these individual bricks and combine them together to form larger structures. If you need to update a piece of the UI, you can update the specific component or brick.</a:t>
            </a:r>
          </a:p>
        </p:txBody>
      </p:sp>
      <p:pic>
        <p:nvPicPr>
          <p:cNvPr id="3074" name="Picture 2" descr="I'm new to Svelte, and my pages aren't working. : r/svelte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50" y="0"/>
            <a:ext cx="43624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176709"/>
            <a:ext cx="7807569" cy="1798114"/>
          </a:xfrm>
        </p:spPr>
        <p:txBody>
          <a:bodyPr/>
          <a:lstStyle/>
          <a:p>
            <a:r>
              <a:rPr lang="en-US" sz="3600" dirty="0" smtClean="0"/>
              <a:t>What is </a:t>
            </a:r>
            <a:r>
              <a:rPr lang="en-US" sz="3600" dirty="0" err="1" smtClean="0"/>
              <a:t>Taliwind</a:t>
            </a:r>
            <a:r>
              <a:rPr lang="en-US" sz="3600" dirty="0" smtClean="0"/>
              <a:t> </a:t>
            </a:r>
            <a:r>
              <a:rPr lang="en-US" sz="3600" dirty="0" err="1"/>
              <a:t>c</a:t>
            </a:r>
            <a:r>
              <a:rPr lang="en-US" sz="3600" dirty="0" err="1" smtClean="0"/>
              <a:t>ss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Difference between </a:t>
            </a:r>
            <a:r>
              <a:rPr lang="en-US" sz="3600" dirty="0" err="1" smtClean="0"/>
              <a:t>Taliwind</a:t>
            </a:r>
            <a:r>
              <a:rPr lang="en-US" sz="3600" dirty="0" smtClean="0"/>
              <a:t> </a:t>
            </a:r>
            <a:r>
              <a:rPr lang="en-US" sz="3600" dirty="0" err="1" smtClean="0"/>
              <a:t>css</a:t>
            </a:r>
            <a:r>
              <a:rPr lang="en-US" sz="3600" dirty="0" smtClean="0"/>
              <a:t> and standard </a:t>
            </a:r>
            <a:r>
              <a:rPr lang="en-US" sz="3600" dirty="0" err="1" smtClean="0"/>
              <a:t>css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662" y="2540000"/>
            <a:ext cx="7807569" cy="3708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Applying CSS in Next.js can be done using traditional stylesheets, CSS modules, or styled-components for scoped styling. • Tailwind CSS, on the other hand, is a utility-first framework that enables rapid UI design with reusable classes. • The main difference lies in Tailwind's approach, focusing on utility classes rather than traditional CSS rules, promoting a different workflow. • Tailwind encourages rapid prototyping while ensuring maintainability by avoiding the specificity issues of standard CSS. • Integrating either approach depends on your project needs and personal preferences, each serving </a:t>
            </a:r>
            <a:r>
              <a:rPr lang="en-US" sz="1800" dirty="0" smtClean="0"/>
              <a:t>unique purposes.</a:t>
            </a:r>
            <a:endParaRPr lang="en-US" sz="1800" dirty="0"/>
          </a:p>
        </p:txBody>
      </p:sp>
      <p:sp>
        <p:nvSpPr>
          <p:cNvPr id="4" name="AutoShape 4" descr="Unlock the Power of Tailwind CS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Unlock the Power of Tailwind CS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Unlock the Power of Tailwind CS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Unlock the Power of Tailwind CSS"/>
          <p:cNvSpPr>
            <a:spLocks noChangeAspect="1" noChangeArrowheads="1"/>
          </p:cNvSpPr>
          <p:nvPr/>
        </p:nvSpPr>
        <p:spPr bwMode="auto">
          <a:xfrm>
            <a:off x="612775" y="754306"/>
            <a:ext cx="304800" cy="237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Unlock the Power of Tailwind CSS"/>
          <p:cNvSpPr>
            <a:spLocks noChangeAspect="1" noChangeArrowheads="1"/>
          </p:cNvSpPr>
          <p:nvPr/>
        </p:nvSpPr>
        <p:spPr bwMode="auto">
          <a:xfrm>
            <a:off x="612775" y="312737"/>
            <a:ext cx="4631348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0" name="Picture 14" descr="Tailwind CSS Cheat Sheet. This Tailwind CSS cheat sheet covers… | by  CodeChronicl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747" y="-23325"/>
            <a:ext cx="4053742" cy="474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Corso CSS avanzato - Pix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747" y="3636637"/>
            <a:ext cx="4085737" cy="317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7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5444" y="2967335"/>
            <a:ext cx="3841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448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545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Rounded MT Bold</vt:lpstr>
      <vt:lpstr>Century Gothic</vt:lpstr>
      <vt:lpstr>Cooper Black</vt:lpstr>
      <vt:lpstr>Wingdings 3</vt:lpstr>
      <vt:lpstr>Ion</vt:lpstr>
      <vt:lpstr>Unveiling Next.js: A Comprehensive Guide</vt:lpstr>
      <vt:lpstr>Table of Contents</vt:lpstr>
      <vt:lpstr>What is the Page.tsx File? </vt:lpstr>
      <vt:lpstr>What is the Layout.tsx file ?</vt:lpstr>
      <vt:lpstr>What is the link tag,why do we use this tag,and what is its  purpose ?  </vt:lpstr>
      <vt:lpstr>How can we apply CSS in Next.js</vt:lpstr>
      <vt:lpstr>What are Components,and why do we use them</vt:lpstr>
      <vt:lpstr>What is Taliwind css Difference between Taliwind css and standard css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Next.js: A Comprehensive Guide</dc:title>
  <dc:creator>Sumaira Imran</dc:creator>
  <cp:lastModifiedBy>Sumaira Imran</cp:lastModifiedBy>
  <cp:revision>12</cp:revision>
  <dcterms:created xsi:type="dcterms:W3CDTF">2024-10-29T14:11:46Z</dcterms:created>
  <dcterms:modified xsi:type="dcterms:W3CDTF">2024-10-30T15:49:05Z</dcterms:modified>
</cp:coreProperties>
</file>