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13"/>
  </p:notesMasterIdLst>
  <p:sldIdLst>
    <p:sldId id="256" r:id="rId2"/>
    <p:sldId id="257" r:id="rId3"/>
    <p:sldId id="258" r:id="rId4"/>
    <p:sldId id="2879" r:id="rId5"/>
    <p:sldId id="2883" r:id="rId6"/>
    <p:sldId id="2884" r:id="rId7"/>
    <p:sldId id="2885" r:id="rId8"/>
    <p:sldId id="2880" r:id="rId9"/>
    <p:sldId id="2881" r:id="rId10"/>
    <p:sldId id="2882" r:id="rId11"/>
    <p:sldId id="2886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09388C-1E20-41F4-96A0-41A19864D3C6}" v="28" dt="2024-06-24T11:38:41.1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 Bühler" userId="cdd7001f99cf1823" providerId="LiveId" clId="{4209388C-1E20-41F4-96A0-41A19864D3C6}"/>
    <pc:docChg chg="undo custSel addSld delSld modSld sldOrd addMainMaster delMainMaster">
      <pc:chgData name="Eric Bühler" userId="cdd7001f99cf1823" providerId="LiveId" clId="{4209388C-1E20-41F4-96A0-41A19864D3C6}" dt="2024-06-25T20:23:36.446" v="3200" actId="20577"/>
      <pc:docMkLst>
        <pc:docMk/>
      </pc:docMkLst>
      <pc:sldChg chg="addSp delSp modSp new mod ord setBg modClrScheme chgLayout">
        <pc:chgData name="Eric Bühler" userId="cdd7001f99cf1823" providerId="LiveId" clId="{4209388C-1E20-41F4-96A0-41A19864D3C6}" dt="2024-06-24T08:42:33.962" v="1207"/>
        <pc:sldMkLst>
          <pc:docMk/>
          <pc:sldMk cId="701621415" sldId="256"/>
        </pc:sldMkLst>
        <pc:spChg chg="mod">
          <ac:chgData name="Eric Bühler" userId="cdd7001f99cf1823" providerId="LiveId" clId="{4209388C-1E20-41F4-96A0-41A19864D3C6}" dt="2024-06-24T08:06:33.976" v="85" actId="20577"/>
          <ac:spMkLst>
            <pc:docMk/>
            <pc:sldMk cId="701621415" sldId="256"/>
            <ac:spMk id="2" creationId="{EB35F7BA-BBFD-C33D-F3A2-83A3ACE32034}"/>
          </ac:spMkLst>
        </pc:spChg>
        <pc:spChg chg="mod">
          <ac:chgData name="Eric Bühler" userId="cdd7001f99cf1823" providerId="LiveId" clId="{4209388C-1E20-41F4-96A0-41A19864D3C6}" dt="2024-06-24T08:06:24.956" v="84" actId="26606"/>
          <ac:spMkLst>
            <pc:docMk/>
            <pc:sldMk cId="701621415" sldId="256"/>
            <ac:spMk id="3" creationId="{DA5F7C5C-B19C-3F97-7060-20390EE1601D}"/>
          </ac:spMkLst>
        </pc:spChg>
        <pc:spChg chg="add del">
          <ac:chgData name="Eric Bühler" userId="cdd7001f99cf1823" providerId="LiveId" clId="{4209388C-1E20-41F4-96A0-41A19864D3C6}" dt="2024-06-24T08:06:06.942" v="80" actId="26606"/>
          <ac:spMkLst>
            <pc:docMk/>
            <pc:sldMk cId="701621415" sldId="256"/>
            <ac:spMk id="10" creationId="{06DA9DF9-31F7-4056-B42E-878CC92417B8}"/>
          </ac:spMkLst>
        </pc:spChg>
        <pc:spChg chg="add del">
          <ac:chgData name="Eric Bühler" userId="cdd7001f99cf1823" providerId="LiveId" clId="{4209388C-1E20-41F4-96A0-41A19864D3C6}" dt="2024-06-24T08:06:24.956" v="84" actId="26606"/>
          <ac:spMkLst>
            <pc:docMk/>
            <pc:sldMk cId="701621415" sldId="256"/>
            <ac:spMk id="12" creationId="{3FCFB1DE-0B7E-48CC-BA90-B2AB0889F9D6}"/>
          </ac:spMkLst>
        </pc:spChg>
        <pc:spChg chg="add del">
          <ac:chgData name="Eric Bühler" userId="cdd7001f99cf1823" providerId="LiveId" clId="{4209388C-1E20-41F4-96A0-41A19864D3C6}" dt="2024-06-24T08:06:24.956" v="84" actId="26606"/>
          <ac:spMkLst>
            <pc:docMk/>
            <pc:sldMk cId="701621415" sldId="256"/>
            <ac:spMk id="13" creationId="{8A94871E-96FC-4ADE-815B-41A636E34F1A}"/>
          </ac:spMkLst>
        </pc:spChg>
        <pc:spChg chg="add">
          <ac:chgData name="Eric Bühler" userId="cdd7001f99cf1823" providerId="LiveId" clId="{4209388C-1E20-41F4-96A0-41A19864D3C6}" dt="2024-06-24T08:06:24.956" v="84" actId="26606"/>
          <ac:spMkLst>
            <pc:docMk/>
            <pc:sldMk cId="701621415" sldId="256"/>
            <ac:spMk id="18" creationId="{A52FF1B8-145F-47AA-9F6F-7DA3201AA6CB}"/>
          </ac:spMkLst>
        </pc:spChg>
        <pc:spChg chg="add">
          <ac:chgData name="Eric Bühler" userId="cdd7001f99cf1823" providerId="LiveId" clId="{4209388C-1E20-41F4-96A0-41A19864D3C6}" dt="2024-06-24T08:06:24.956" v="84" actId="26606"/>
          <ac:spMkLst>
            <pc:docMk/>
            <pc:sldMk cId="701621415" sldId="256"/>
            <ac:spMk id="20" creationId="{6DFE8A8C-8C1F-40A1-8A45-9D05B0DD8EF8}"/>
          </ac:spMkLst>
        </pc:spChg>
        <pc:spChg chg="add">
          <ac:chgData name="Eric Bühler" userId="cdd7001f99cf1823" providerId="LiveId" clId="{4209388C-1E20-41F4-96A0-41A19864D3C6}" dt="2024-06-24T08:06:24.956" v="84" actId="26606"/>
          <ac:spMkLst>
            <pc:docMk/>
            <pc:sldMk cId="701621415" sldId="256"/>
            <ac:spMk id="22" creationId="{EE1EF8C3-8F8A-447D-A5FF-C12426825418}"/>
          </ac:spMkLst>
        </pc:spChg>
        <pc:spChg chg="add">
          <ac:chgData name="Eric Bühler" userId="cdd7001f99cf1823" providerId="LiveId" clId="{4209388C-1E20-41F4-96A0-41A19864D3C6}" dt="2024-06-24T08:06:24.956" v="84" actId="26606"/>
          <ac:spMkLst>
            <pc:docMk/>
            <pc:sldMk cId="701621415" sldId="256"/>
            <ac:spMk id="24" creationId="{1B511BAF-6DC3-420A-8603-96945C66ADB3}"/>
          </ac:spMkLst>
        </pc:spChg>
        <pc:picChg chg="add mod">
          <ac:chgData name="Eric Bühler" userId="cdd7001f99cf1823" providerId="LiveId" clId="{4209388C-1E20-41F4-96A0-41A19864D3C6}" dt="2024-06-24T08:06:24.956" v="84" actId="26606"/>
          <ac:picMkLst>
            <pc:docMk/>
            <pc:sldMk cId="701621415" sldId="256"/>
            <ac:picMk id="5" creationId="{FFD870D6-8A7C-1DDA-15BA-3E159504CA4F}"/>
          </ac:picMkLst>
        </pc:picChg>
      </pc:sldChg>
      <pc:sldChg chg="addSp modSp new mod setBg">
        <pc:chgData name="Eric Bühler" userId="cdd7001f99cf1823" providerId="LiveId" clId="{4209388C-1E20-41F4-96A0-41A19864D3C6}" dt="2024-06-24T08:28:54.934" v="828" actId="20577"/>
        <pc:sldMkLst>
          <pc:docMk/>
          <pc:sldMk cId="2033758759" sldId="257"/>
        </pc:sldMkLst>
        <pc:spChg chg="mod">
          <ac:chgData name="Eric Bühler" userId="cdd7001f99cf1823" providerId="LiveId" clId="{4209388C-1E20-41F4-96A0-41A19864D3C6}" dt="2024-06-24T08:07:17.388" v="94" actId="20577"/>
          <ac:spMkLst>
            <pc:docMk/>
            <pc:sldMk cId="2033758759" sldId="257"/>
            <ac:spMk id="2" creationId="{832B96F9-3740-5CA3-C472-F6B4A2A2B43E}"/>
          </ac:spMkLst>
        </pc:spChg>
        <pc:spChg chg="mod">
          <ac:chgData name="Eric Bühler" userId="cdd7001f99cf1823" providerId="LiveId" clId="{4209388C-1E20-41F4-96A0-41A19864D3C6}" dt="2024-06-24T08:28:54.934" v="828" actId="20577"/>
          <ac:spMkLst>
            <pc:docMk/>
            <pc:sldMk cId="2033758759" sldId="257"/>
            <ac:spMk id="3" creationId="{493D4B6F-6343-4704-8AAB-7D25D3316787}"/>
          </ac:spMkLst>
        </pc:spChg>
        <pc:spChg chg="add">
          <ac:chgData name="Eric Bühler" userId="cdd7001f99cf1823" providerId="LiveId" clId="{4209388C-1E20-41F4-96A0-41A19864D3C6}" dt="2024-06-24T08:07:03.600" v="87" actId="26606"/>
          <ac:spMkLst>
            <pc:docMk/>
            <pc:sldMk cId="2033758759" sldId="257"/>
            <ac:spMk id="8" creationId="{F858DF7D-C2D0-4B03-A7A0-2F06B789EE35}"/>
          </ac:spMkLst>
        </pc:spChg>
        <pc:spChg chg="add">
          <ac:chgData name="Eric Bühler" userId="cdd7001f99cf1823" providerId="LiveId" clId="{4209388C-1E20-41F4-96A0-41A19864D3C6}" dt="2024-06-24T08:07:03.600" v="87" actId="26606"/>
          <ac:spMkLst>
            <pc:docMk/>
            <pc:sldMk cId="2033758759" sldId="257"/>
            <ac:spMk id="10" creationId="{1B26B711-3121-40B0-8377-A64F3DC00C7A}"/>
          </ac:spMkLst>
        </pc:spChg>
        <pc:spChg chg="add">
          <ac:chgData name="Eric Bühler" userId="cdd7001f99cf1823" providerId="LiveId" clId="{4209388C-1E20-41F4-96A0-41A19864D3C6}" dt="2024-06-24T08:07:03.600" v="87" actId="26606"/>
          <ac:spMkLst>
            <pc:docMk/>
            <pc:sldMk cId="2033758759" sldId="257"/>
            <ac:spMk id="12" creationId="{645C4D3D-ABBA-4B4E-93E5-01E343719849}"/>
          </ac:spMkLst>
        </pc:spChg>
        <pc:spChg chg="add">
          <ac:chgData name="Eric Bühler" userId="cdd7001f99cf1823" providerId="LiveId" clId="{4209388C-1E20-41F4-96A0-41A19864D3C6}" dt="2024-06-24T08:07:03.600" v="87" actId="26606"/>
          <ac:spMkLst>
            <pc:docMk/>
            <pc:sldMk cId="2033758759" sldId="257"/>
            <ac:spMk id="14" creationId="{98DDD5E5-0097-4C6C-B266-5732EDA96CC4}"/>
          </ac:spMkLst>
        </pc:spChg>
        <pc:spChg chg="add">
          <ac:chgData name="Eric Bühler" userId="cdd7001f99cf1823" providerId="LiveId" clId="{4209388C-1E20-41F4-96A0-41A19864D3C6}" dt="2024-06-24T08:07:03.600" v="87" actId="26606"/>
          <ac:spMkLst>
            <pc:docMk/>
            <pc:sldMk cId="2033758759" sldId="257"/>
            <ac:spMk id="16" creationId="{8952EF87-C74F-4D3F-9CAD-EEA1733C9BD0}"/>
          </ac:spMkLst>
        </pc:spChg>
      </pc:sldChg>
      <pc:sldChg chg="modSp new mod">
        <pc:chgData name="Eric Bühler" userId="cdd7001f99cf1823" providerId="LiveId" clId="{4209388C-1E20-41F4-96A0-41A19864D3C6}" dt="2024-06-24T08:14:22.634" v="279"/>
        <pc:sldMkLst>
          <pc:docMk/>
          <pc:sldMk cId="1443862503" sldId="258"/>
        </pc:sldMkLst>
        <pc:spChg chg="mod">
          <ac:chgData name="Eric Bühler" userId="cdd7001f99cf1823" providerId="LiveId" clId="{4209388C-1E20-41F4-96A0-41A19864D3C6}" dt="2024-06-24T08:10:57.044" v="266" actId="20577"/>
          <ac:spMkLst>
            <pc:docMk/>
            <pc:sldMk cId="1443862503" sldId="258"/>
            <ac:spMk id="2" creationId="{9D78A7C2-F04F-442F-E246-7950A383EE9C}"/>
          </ac:spMkLst>
        </pc:spChg>
        <pc:spChg chg="mod">
          <ac:chgData name="Eric Bühler" userId="cdd7001f99cf1823" providerId="LiveId" clId="{4209388C-1E20-41F4-96A0-41A19864D3C6}" dt="2024-06-24T08:14:22.634" v="279"/>
          <ac:spMkLst>
            <pc:docMk/>
            <pc:sldMk cId="1443862503" sldId="258"/>
            <ac:spMk id="3" creationId="{2BED3AD8-E050-C892-7D1E-695479A3E011}"/>
          </ac:spMkLst>
        </pc:spChg>
      </pc:sldChg>
      <pc:sldChg chg="modSp new del mod">
        <pc:chgData name="Eric Bühler" userId="cdd7001f99cf1823" providerId="LiveId" clId="{4209388C-1E20-41F4-96A0-41A19864D3C6}" dt="2024-06-24T08:24:30.900" v="693" actId="47"/>
        <pc:sldMkLst>
          <pc:docMk/>
          <pc:sldMk cId="1249015096" sldId="259"/>
        </pc:sldMkLst>
        <pc:spChg chg="mod">
          <ac:chgData name="Eric Bühler" userId="cdd7001f99cf1823" providerId="LiveId" clId="{4209388C-1E20-41F4-96A0-41A19864D3C6}" dt="2024-06-24T08:15:25.794" v="281"/>
          <ac:spMkLst>
            <pc:docMk/>
            <pc:sldMk cId="1249015096" sldId="259"/>
            <ac:spMk id="2" creationId="{791B79C4-BCC6-6CA8-6657-D54E8088B74A}"/>
          </ac:spMkLst>
        </pc:spChg>
      </pc:sldChg>
      <pc:sldChg chg="addSp modSp add mod delTag modNotes">
        <pc:chgData name="Eric Bühler" userId="cdd7001f99cf1823" providerId="LiveId" clId="{4209388C-1E20-41F4-96A0-41A19864D3C6}" dt="2024-06-24T08:27:26.070" v="826" actId="20577"/>
        <pc:sldMkLst>
          <pc:docMk/>
          <pc:sldMk cId="4144981217" sldId="2879"/>
        </pc:sldMkLst>
        <pc:spChg chg="mod">
          <ac:chgData name="Eric Bühler" userId="cdd7001f99cf1823" providerId="LiveId" clId="{4209388C-1E20-41F4-96A0-41A19864D3C6}" dt="2024-06-24T08:19:40.131" v="424" actId="1076"/>
          <ac:spMkLst>
            <pc:docMk/>
            <pc:sldMk cId="4144981217" sldId="2879"/>
            <ac:spMk id="2" creationId="{2EBFD92A-DF8A-C0D5-B928-F3B3D6998605}"/>
          </ac:spMkLst>
        </pc:spChg>
        <pc:spChg chg="mod">
          <ac:chgData name="Eric Bühler" userId="cdd7001f99cf1823" providerId="LiveId" clId="{4209388C-1E20-41F4-96A0-41A19864D3C6}" dt="2024-06-24T08:22:01.186" v="568" actId="20577"/>
          <ac:spMkLst>
            <pc:docMk/>
            <pc:sldMk cId="4144981217" sldId="2879"/>
            <ac:spMk id="16" creationId="{C3AA9AF0-596C-D55B-A01A-58E320FE95B2}"/>
          </ac:spMkLst>
        </pc:spChg>
        <pc:spChg chg="mod">
          <ac:chgData name="Eric Bühler" userId="cdd7001f99cf1823" providerId="LiveId" clId="{4209388C-1E20-41F4-96A0-41A19864D3C6}" dt="2024-06-24T08:18:26.401" v="413" actId="20577"/>
          <ac:spMkLst>
            <pc:docMk/>
            <pc:sldMk cId="4144981217" sldId="2879"/>
            <ac:spMk id="17" creationId="{9D0849A4-9071-73E3-4467-778DDB062DE7}"/>
          </ac:spMkLst>
        </pc:spChg>
        <pc:spChg chg="mod">
          <ac:chgData name="Eric Bühler" userId="cdd7001f99cf1823" providerId="LiveId" clId="{4209388C-1E20-41F4-96A0-41A19864D3C6}" dt="2024-06-24T08:25:09.997" v="712" actId="1076"/>
          <ac:spMkLst>
            <pc:docMk/>
            <pc:sldMk cId="4144981217" sldId="2879"/>
            <ac:spMk id="21" creationId="{F0944648-2B0B-07F4-85B9-BACFC2F1A6DF}"/>
          </ac:spMkLst>
        </pc:spChg>
        <pc:spChg chg="mod">
          <ac:chgData name="Eric Bühler" userId="cdd7001f99cf1823" providerId="LiveId" clId="{4209388C-1E20-41F4-96A0-41A19864D3C6}" dt="2024-06-24T08:27:26.070" v="826" actId="20577"/>
          <ac:spMkLst>
            <pc:docMk/>
            <pc:sldMk cId="4144981217" sldId="2879"/>
            <ac:spMk id="23" creationId="{A5F64F82-251B-F2BA-1A3A-365AB5098630}"/>
          </ac:spMkLst>
        </pc:spChg>
        <pc:spChg chg="add mod">
          <ac:chgData name="Eric Bühler" userId="cdd7001f99cf1823" providerId="LiveId" clId="{4209388C-1E20-41F4-96A0-41A19864D3C6}" dt="2024-06-24T08:19:52.121" v="425" actId="14100"/>
          <ac:spMkLst>
            <pc:docMk/>
            <pc:sldMk cId="4144981217" sldId="2879"/>
            <ac:spMk id="24" creationId="{72C806B2-99A7-4273-1A62-E44598AC3C93}"/>
          </ac:spMkLst>
        </pc:spChg>
        <pc:cxnChg chg="mod">
          <ac:chgData name="Eric Bühler" userId="cdd7001f99cf1823" providerId="LiveId" clId="{4209388C-1E20-41F4-96A0-41A19864D3C6}" dt="2024-06-24T08:20:06.697" v="426" actId="14100"/>
          <ac:cxnSpMkLst>
            <pc:docMk/>
            <pc:sldMk cId="4144981217" sldId="2879"/>
            <ac:cxnSpMk id="18" creationId="{9983E443-7738-298E-5C1C-078588935A7F}"/>
          </ac:cxnSpMkLst>
        </pc:cxnChg>
        <pc:cxnChg chg="mod">
          <ac:chgData name="Eric Bühler" userId="cdd7001f99cf1823" providerId="LiveId" clId="{4209388C-1E20-41F4-96A0-41A19864D3C6}" dt="2024-06-24T08:22:09.235" v="569" actId="14100"/>
          <ac:cxnSpMkLst>
            <pc:docMk/>
            <pc:sldMk cId="4144981217" sldId="2879"/>
            <ac:cxnSpMk id="19" creationId="{09F01AD5-89A3-2BA4-1F03-17C065BDB7C2}"/>
          </ac:cxnSpMkLst>
        </pc:cxnChg>
        <pc:cxnChg chg="mod">
          <ac:chgData name="Eric Bühler" userId="cdd7001f99cf1823" providerId="LiveId" clId="{4209388C-1E20-41F4-96A0-41A19864D3C6}" dt="2024-06-24T08:25:13.758" v="713" actId="14100"/>
          <ac:cxnSpMkLst>
            <pc:docMk/>
            <pc:sldMk cId="4144981217" sldId="2879"/>
            <ac:cxnSpMk id="20" creationId="{918485A6-C81B-53DC-85BD-B45BA27D689C}"/>
          </ac:cxnSpMkLst>
        </pc:cxnChg>
      </pc:sldChg>
      <pc:sldChg chg="addSp delSp modSp new mod setBg">
        <pc:chgData name="Eric Bühler" userId="cdd7001f99cf1823" providerId="LiveId" clId="{4209388C-1E20-41F4-96A0-41A19864D3C6}" dt="2024-06-24T08:38:29.784" v="1205" actId="1076"/>
        <pc:sldMkLst>
          <pc:docMk/>
          <pc:sldMk cId="599015373" sldId="2880"/>
        </pc:sldMkLst>
        <pc:spChg chg="mod">
          <ac:chgData name="Eric Bühler" userId="cdd7001f99cf1823" providerId="LiveId" clId="{4209388C-1E20-41F4-96A0-41A19864D3C6}" dt="2024-06-24T08:34:27.192" v="835" actId="20577"/>
          <ac:spMkLst>
            <pc:docMk/>
            <pc:sldMk cId="599015373" sldId="2880"/>
            <ac:spMk id="2" creationId="{AB1C6C19-B35A-092D-1296-5C54FF29F06D}"/>
          </ac:spMkLst>
        </pc:spChg>
        <pc:spChg chg="del">
          <ac:chgData name="Eric Bühler" userId="cdd7001f99cf1823" providerId="LiveId" clId="{4209388C-1E20-41F4-96A0-41A19864D3C6}" dt="2024-06-24T08:34:20.400" v="830" actId="22"/>
          <ac:spMkLst>
            <pc:docMk/>
            <pc:sldMk cId="599015373" sldId="2880"/>
            <ac:spMk id="3" creationId="{EFFDB651-A18E-C0A2-840A-99635043F621}"/>
          </ac:spMkLst>
        </pc:spChg>
        <pc:spChg chg="mod ord">
          <ac:chgData name="Eric Bühler" userId="cdd7001f99cf1823" providerId="LiveId" clId="{4209388C-1E20-41F4-96A0-41A19864D3C6}" dt="2024-06-24T08:34:24.417" v="831" actId="26606"/>
          <ac:spMkLst>
            <pc:docMk/>
            <pc:sldMk cId="599015373" sldId="2880"/>
            <ac:spMk id="4" creationId="{A90BBE1E-7EE2-A6D6-7527-B9035478B959}"/>
          </ac:spMkLst>
        </pc:spChg>
        <pc:spChg chg="mod">
          <ac:chgData name="Eric Bühler" userId="cdd7001f99cf1823" providerId="LiveId" clId="{4209388C-1E20-41F4-96A0-41A19864D3C6}" dt="2024-06-24T08:34:24.417" v="831" actId="26606"/>
          <ac:spMkLst>
            <pc:docMk/>
            <pc:sldMk cId="599015373" sldId="2880"/>
            <ac:spMk id="5" creationId="{5DB0CB38-F98B-9831-8978-F6C6B7908608}"/>
          </ac:spMkLst>
        </pc:spChg>
        <pc:spChg chg="mod">
          <ac:chgData name="Eric Bühler" userId="cdd7001f99cf1823" providerId="LiveId" clId="{4209388C-1E20-41F4-96A0-41A19864D3C6}" dt="2024-06-24T08:34:24.417" v="831" actId="26606"/>
          <ac:spMkLst>
            <pc:docMk/>
            <pc:sldMk cId="599015373" sldId="2880"/>
            <ac:spMk id="6" creationId="{BD84089F-157B-E864-976D-0AB57D2F6F14}"/>
          </ac:spMkLst>
        </pc:spChg>
        <pc:spChg chg="add mod">
          <ac:chgData name="Eric Bühler" userId="cdd7001f99cf1823" providerId="LiveId" clId="{4209388C-1E20-41F4-96A0-41A19864D3C6}" dt="2024-06-24T08:38:17.370" v="1203" actId="20577"/>
          <ac:spMkLst>
            <pc:docMk/>
            <pc:sldMk cId="599015373" sldId="2880"/>
            <ac:spMk id="12" creationId="{3EE59EDE-D516-F0AA-E931-92F3A576B10A}"/>
          </ac:spMkLst>
        </pc:spChg>
        <pc:spChg chg="add">
          <ac:chgData name="Eric Bühler" userId="cdd7001f99cf1823" providerId="LiveId" clId="{4209388C-1E20-41F4-96A0-41A19864D3C6}" dt="2024-06-24T08:34:24.417" v="831" actId="26606"/>
          <ac:spMkLst>
            <pc:docMk/>
            <pc:sldMk cId="599015373" sldId="2880"/>
            <ac:spMk id="15" creationId="{F875149D-F692-45DA-8324-D5E0193D5FC4}"/>
          </ac:spMkLst>
        </pc:spChg>
        <pc:spChg chg="add">
          <ac:chgData name="Eric Bühler" userId="cdd7001f99cf1823" providerId="LiveId" clId="{4209388C-1E20-41F4-96A0-41A19864D3C6}" dt="2024-06-24T08:34:24.417" v="831" actId="26606"/>
          <ac:spMkLst>
            <pc:docMk/>
            <pc:sldMk cId="599015373" sldId="2880"/>
            <ac:spMk id="17" creationId="{C0B19935-C760-4698-9DD1-973C8A428D26}"/>
          </ac:spMkLst>
        </pc:spChg>
        <pc:spChg chg="add">
          <ac:chgData name="Eric Bühler" userId="cdd7001f99cf1823" providerId="LiveId" clId="{4209388C-1E20-41F4-96A0-41A19864D3C6}" dt="2024-06-24T08:34:24.417" v="831" actId="26606"/>
          <ac:spMkLst>
            <pc:docMk/>
            <pc:sldMk cId="599015373" sldId="2880"/>
            <ac:spMk id="19" creationId="{08990612-E008-4F02-AEBB-B140BE753558}"/>
          </ac:spMkLst>
        </pc:spChg>
        <pc:spChg chg="add">
          <ac:chgData name="Eric Bühler" userId="cdd7001f99cf1823" providerId="LiveId" clId="{4209388C-1E20-41F4-96A0-41A19864D3C6}" dt="2024-06-24T08:34:24.417" v="831" actId="26606"/>
          <ac:spMkLst>
            <pc:docMk/>
            <pc:sldMk cId="599015373" sldId="2880"/>
            <ac:spMk id="21" creationId="{A310A41F-3A14-4150-B6CF-0A577DDDEAD2}"/>
          </ac:spMkLst>
        </pc:spChg>
        <pc:spChg chg="add">
          <ac:chgData name="Eric Bühler" userId="cdd7001f99cf1823" providerId="LiveId" clId="{4209388C-1E20-41F4-96A0-41A19864D3C6}" dt="2024-06-24T08:34:24.417" v="831" actId="26606"/>
          <ac:spMkLst>
            <pc:docMk/>
            <pc:sldMk cId="599015373" sldId="2880"/>
            <ac:spMk id="23" creationId="{7B89EEFD-93BC-4ACF-962C-E6279E72B00B}"/>
          </ac:spMkLst>
        </pc:spChg>
        <pc:picChg chg="add mod ord">
          <ac:chgData name="Eric Bühler" userId="cdd7001f99cf1823" providerId="LiveId" clId="{4209388C-1E20-41F4-96A0-41A19864D3C6}" dt="2024-06-24T08:38:29.784" v="1205" actId="1076"/>
          <ac:picMkLst>
            <pc:docMk/>
            <pc:sldMk cId="599015373" sldId="2880"/>
            <ac:picMk id="8" creationId="{4F346E9F-8942-3DC4-37F4-F71EA092F477}"/>
          </ac:picMkLst>
        </pc:picChg>
      </pc:sldChg>
      <pc:sldChg chg="modSp new mod ord">
        <pc:chgData name="Eric Bühler" userId="cdd7001f99cf1823" providerId="LiveId" clId="{4209388C-1E20-41F4-96A0-41A19864D3C6}" dt="2024-06-25T20:21:13.318" v="3039" actId="20577"/>
        <pc:sldMkLst>
          <pc:docMk/>
          <pc:sldMk cId="912656950" sldId="2881"/>
        </pc:sldMkLst>
        <pc:spChg chg="mod">
          <ac:chgData name="Eric Bühler" userId="cdd7001f99cf1823" providerId="LiveId" clId="{4209388C-1E20-41F4-96A0-41A19864D3C6}" dt="2024-06-24T08:43:09.151" v="1224" actId="20577"/>
          <ac:spMkLst>
            <pc:docMk/>
            <pc:sldMk cId="912656950" sldId="2881"/>
            <ac:spMk id="2" creationId="{E88D9FAF-2E0C-A481-B088-E7614D36DE68}"/>
          </ac:spMkLst>
        </pc:spChg>
        <pc:spChg chg="mod">
          <ac:chgData name="Eric Bühler" userId="cdd7001f99cf1823" providerId="LiveId" clId="{4209388C-1E20-41F4-96A0-41A19864D3C6}" dt="2024-06-25T20:21:13.318" v="3039" actId="20577"/>
          <ac:spMkLst>
            <pc:docMk/>
            <pc:sldMk cId="912656950" sldId="2881"/>
            <ac:spMk id="3" creationId="{758D34C4-4967-8607-D966-5790E39006D8}"/>
          </ac:spMkLst>
        </pc:spChg>
      </pc:sldChg>
      <pc:sldChg chg="addSp modSp new mod">
        <pc:chgData name="Eric Bühler" userId="cdd7001f99cf1823" providerId="LiveId" clId="{4209388C-1E20-41F4-96A0-41A19864D3C6}" dt="2024-06-25T20:23:36.446" v="3200" actId="20577"/>
        <pc:sldMkLst>
          <pc:docMk/>
          <pc:sldMk cId="181070299" sldId="2882"/>
        </pc:sldMkLst>
        <pc:spChg chg="mod">
          <ac:chgData name="Eric Bühler" userId="cdd7001f99cf1823" providerId="LiveId" clId="{4209388C-1E20-41F4-96A0-41A19864D3C6}" dt="2024-06-24T08:49:57.573" v="1772"/>
          <ac:spMkLst>
            <pc:docMk/>
            <pc:sldMk cId="181070299" sldId="2882"/>
            <ac:spMk id="2" creationId="{BA8A14E7-62B1-1518-8670-F9DFB5EDAC56}"/>
          </ac:spMkLst>
        </pc:spChg>
        <pc:spChg chg="mod">
          <ac:chgData name="Eric Bühler" userId="cdd7001f99cf1823" providerId="LiveId" clId="{4209388C-1E20-41F4-96A0-41A19864D3C6}" dt="2024-06-25T20:23:36.446" v="3200" actId="20577"/>
          <ac:spMkLst>
            <pc:docMk/>
            <pc:sldMk cId="181070299" sldId="2882"/>
            <ac:spMk id="3" creationId="{64DC07A2-04C2-56AA-7D32-C17077038440}"/>
          </ac:spMkLst>
        </pc:spChg>
        <pc:spChg chg="add">
          <ac:chgData name="Eric Bühler" userId="cdd7001f99cf1823" providerId="LiveId" clId="{4209388C-1E20-41F4-96A0-41A19864D3C6}" dt="2024-06-24T08:56:47.346" v="2341"/>
          <ac:spMkLst>
            <pc:docMk/>
            <pc:sldMk cId="181070299" sldId="2882"/>
            <ac:spMk id="7" creationId="{B3DAB161-9208-E953-BAC2-A207EA6EF995}"/>
          </ac:spMkLst>
        </pc:spChg>
        <pc:spChg chg="add mod">
          <ac:chgData name="Eric Bühler" userId="cdd7001f99cf1823" providerId="LiveId" clId="{4209388C-1E20-41F4-96A0-41A19864D3C6}" dt="2024-06-24T08:56:51.625" v="2343"/>
          <ac:spMkLst>
            <pc:docMk/>
            <pc:sldMk cId="181070299" sldId="2882"/>
            <ac:spMk id="8" creationId="{80B43AD8-330E-38D3-69FD-680250121D3F}"/>
          </ac:spMkLst>
        </pc:spChg>
        <pc:spChg chg="add">
          <ac:chgData name="Eric Bühler" userId="cdd7001f99cf1823" providerId="LiveId" clId="{4209388C-1E20-41F4-96A0-41A19864D3C6}" dt="2024-06-24T08:56:53.699" v="2344"/>
          <ac:spMkLst>
            <pc:docMk/>
            <pc:sldMk cId="181070299" sldId="2882"/>
            <ac:spMk id="9" creationId="{E95307B2-F890-CA41-2D90-E5F7DC2542A1}"/>
          </ac:spMkLst>
        </pc:spChg>
      </pc:sldChg>
      <pc:sldChg chg="addSp delSp modSp new mod setBg">
        <pc:chgData name="Eric Bühler" userId="cdd7001f99cf1823" providerId="LiveId" clId="{4209388C-1E20-41F4-96A0-41A19864D3C6}" dt="2024-06-24T09:04:29.991" v="2558" actId="20577"/>
        <pc:sldMkLst>
          <pc:docMk/>
          <pc:sldMk cId="995795245" sldId="2883"/>
        </pc:sldMkLst>
        <pc:spChg chg="mod">
          <ac:chgData name="Eric Bühler" userId="cdd7001f99cf1823" providerId="LiveId" clId="{4209388C-1E20-41F4-96A0-41A19864D3C6}" dt="2024-06-24T09:02:06.081" v="2484" actId="20577"/>
          <ac:spMkLst>
            <pc:docMk/>
            <pc:sldMk cId="995795245" sldId="2883"/>
            <ac:spMk id="2" creationId="{82BE985C-2D01-3B6E-BA88-7053E4E5AB56}"/>
          </ac:spMkLst>
        </pc:spChg>
        <pc:spChg chg="del">
          <ac:chgData name="Eric Bühler" userId="cdd7001f99cf1823" providerId="LiveId" clId="{4209388C-1E20-41F4-96A0-41A19864D3C6}" dt="2024-06-24T09:00:14.829" v="2423" actId="22"/>
          <ac:spMkLst>
            <pc:docMk/>
            <pc:sldMk cId="995795245" sldId="2883"/>
            <ac:spMk id="3" creationId="{F2C2C633-4B1B-497B-AEDC-36A8C8877D01}"/>
          </ac:spMkLst>
        </pc:spChg>
        <pc:spChg chg="mod ord">
          <ac:chgData name="Eric Bühler" userId="cdd7001f99cf1823" providerId="LiveId" clId="{4209388C-1E20-41F4-96A0-41A19864D3C6}" dt="2024-06-24T09:02:00.321" v="2461" actId="26606"/>
          <ac:spMkLst>
            <pc:docMk/>
            <pc:sldMk cId="995795245" sldId="2883"/>
            <ac:spMk id="4" creationId="{350DFF45-156B-742B-C875-631FED2D4072}"/>
          </ac:spMkLst>
        </pc:spChg>
        <pc:spChg chg="mod">
          <ac:chgData name="Eric Bühler" userId="cdd7001f99cf1823" providerId="LiveId" clId="{4209388C-1E20-41F4-96A0-41A19864D3C6}" dt="2024-06-24T09:02:00.321" v="2461" actId="26606"/>
          <ac:spMkLst>
            <pc:docMk/>
            <pc:sldMk cId="995795245" sldId="2883"/>
            <ac:spMk id="5" creationId="{3E50060F-F75F-F33B-66CC-F56C45E35E79}"/>
          </ac:spMkLst>
        </pc:spChg>
        <pc:spChg chg="mod">
          <ac:chgData name="Eric Bühler" userId="cdd7001f99cf1823" providerId="LiveId" clId="{4209388C-1E20-41F4-96A0-41A19864D3C6}" dt="2024-06-24T09:02:00.321" v="2461" actId="26606"/>
          <ac:spMkLst>
            <pc:docMk/>
            <pc:sldMk cId="995795245" sldId="2883"/>
            <ac:spMk id="6" creationId="{91A32BF5-C30B-37F7-F428-38672387F0CD}"/>
          </ac:spMkLst>
        </pc:spChg>
        <pc:spChg chg="add del">
          <ac:chgData name="Eric Bühler" userId="cdd7001f99cf1823" providerId="LiveId" clId="{4209388C-1E20-41F4-96A0-41A19864D3C6}" dt="2024-06-24T09:02:00.321" v="2461" actId="26606"/>
          <ac:spMkLst>
            <pc:docMk/>
            <pc:sldMk cId="995795245" sldId="2883"/>
            <ac:spMk id="12" creationId="{BD5A05EB-BA05-271B-63C9-45EB34D902D9}"/>
          </ac:spMkLst>
        </pc:spChg>
        <pc:spChg chg="add del">
          <ac:chgData name="Eric Bühler" userId="cdd7001f99cf1823" providerId="LiveId" clId="{4209388C-1E20-41F4-96A0-41A19864D3C6}" dt="2024-06-24T09:02:00.321" v="2461" actId="26606"/>
          <ac:spMkLst>
            <pc:docMk/>
            <pc:sldMk cId="995795245" sldId="2883"/>
            <ac:spMk id="15" creationId="{F875149D-F692-45DA-8324-D5E0193D5FC4}"/>
          </ac:spMkLst>
        </pc:spChg>
        <pc:spChg chg="add del">
          <ac:chgData name="Eric Bühler" userId="cdd7001f99cf1823" providerId="LiveId" clId="{4209388C-1E20-41F4-96A0-41A19864D3C6}" dt="2024-06-24T09:02:00.321" v="2461" actId="26606"/>
          <ac:spMkLst>
            <pc:docMk/>
            <pc:sldMk cId="995795245" sldId="2883"/>
            <ac:spMk id="17" creationId="{C0B19935-C760-4698-9DD1-973C8A428D26}"/>
          </ac:spMkLst>
        </pc:spChg>
        <pc:spChg chg="add del">
          <ac:chgData name="Eric Bühler" userId="cdd7001f99cf1823" providerId="LiveId" clId="{4209388C-1E20-41F4-96A0-41A19864D3C6}" dt="2024-06-24T09:02:00.321" v="2461" actId="26606"/>
          <ac:spMkLst>
            <pc:docMk/>
            <pc:sldMk cId="995795245" sldId="2883"/>
            <ac:spMk id="19" creationId="{08990612-E008-4F02-AEBB-B140BE753558}"/>
          </ac:spMkLst>
        </pc:spChg>
        <pc:spChg chg="add del">
          <ac:chgData name="Eric Bühler" userId="cdd7001f99cf1823" providerId="LiveId" clId="{4209388C-1E20-41F4-96A0-41A19864D3C6}" dt="2024-06-24T09:02:00.321" v="2461" actId="26606"/>
          <ac:spMkLst>
            <pc:docMk/>
            <pc:sldMk cId="995795245" sldId="2883"/>
            <ac:spMk id="21" creationId="{A310A41F-3A14-4150-B6CF-0A577DDDEAD2}"/>
          </ac:spMkLst>
        </pc:spChg>
        <pc:spChg chg="add del">
          <ac:chgData name="Eric Bühler" userId="cdd7001f99cf1823" providerId="LiveId" clId="{4209388C-1E20-41F4-96A0-41A19864D3C6}" dt="2024-06-24T09:02:00.321" v="2461" actId="26606"/>
          <ac:spMkLst>
            <pc:docMk/>
            <pc:sldMk cId="995795245" sldId="2883"/>
            <ac:spMk id="23" creationId="{7B89EEFD-93BC-4ACF-962C-E6279E72B00B}"/>
          </ac:spMkLst>
        </pc:spChg>
        <pc:spChg chg="add mod">
          <ac:chgData name="Eric Bühler" userId="cdd7001f99cf1823" providerId="LiveId" clId="{4209388C-1E20-41F4-96A0-41A19864D3C6}" dt="2024-06-24T09:04:29.991" v="2558" actId="20577"/>
          <ac:spMkLst>
            <pc:docMk/>
            <pc:sldMk cId="995795245" sldId="2883"/>
            <ac:spMk id="25" creationId="{9BB30DEB-022D-9102-14F3-E128B06B5E1B}"/>
          </ac:spMkLst>
        </pc:spChg>
        <pc:picChg chg="add mod ord">
          <ac:chgData name="Eric Bühler" userId="cdd7001f99cf1823" providerId="LiveId" clId="{4209388C-1E20-41F4-96A0-41A19864D3C6}" dt="2024-06-24T09:02:10.490" v="2485" actId="1076"/>
          <ac:picMkLst>
            <pc:docMk/>
            <pc:sldMk cId="995795245" sldId="2883"/>
            <ac:picMk id="8" creationId="{71C89F7E-32E6-A690-9471-41A85E211E38}"/>
          </ac:picMkLst>
        </pc:picChg>
        <pc:picChg chg="add del mod">
          <ac:chgData name="Eric Bühler" userId="cdd7001f99cf1823" providerId="LiveId" clId="{4209388C-1E20-41F4-96A0-41A19864D3C6}" dt="2024-06-24T09:01:58.935" v="2456" actId="22"/>
          <ac:picMkLst>
            <pc:docMk/>
            <pc:sldMk cId="995795245" sldId="2883"/>
            <ac:picMk id="10" creationId="{5AF4A414-A8B3-44D4-4095-960F1C4B26FB}"/>
          </ac:picMkLst>
        </pc:picChg>
        <pc:picChg chg="add del mod">
          <ac:chgData name="Eric Bühler" userId="cdd7001f99cf1823" providerId="LiveId" clId="{4209388C-1E20-41F4-96A0-41A19864D3C6}" dt="2024-06-24T09:03:42.065" v="2493" actId="478"/>
          <ac:picMkLst>
            <pc:docMk/>
            <pc:sldMk cId="995795245" sldId="2883"/>
            <ac:picMk id="13" creationId="{A3F5B821-D3DF-734C-778A-B727BFA7F6B5}"/>
          </ac:picMkLst>
        </pc:picChg>
        <pc:picChg chg="add del">
          <ac:chgData name="Eric Bühler" userId="cdd7001f99cf1823" providerId="LiveId" clId="{4209388C-1E20-41F4-96A0-41A19864D3C6}" dt="2024-06-24T09:03:41.630" v="2492" actId="478"/>
          <ac:picMkLst>
            <pc:docMk/>
            <pc:sldMk cId="995795245" sldId="2883"/>
            <ac:picMk id="16" creationId="{B3B28FA8-7BF4-A14A-DE85-D653FE73CB72}"/>
          </ac:picMkLst>
        </pc:picChg>
        <pc:picChg chg="add del">
          <ac:chgData name="Eric Bühler" userId="cdd7001f99cf1823" providerId="LiveId" clId="{4209388C-1E20-41F4-96A0-41A19864D3C6}" dt="2024-06-24T09:03:40.347" v="2491" actId="478"/>
          <ac:picMkLst>
            <pc:docMk/>
            <pc:sldMk cId="995795245" sldId="2883"/>
            <ac:picMk id="20" creationId="{4948714A-F76E-A4D9-5EA5-AE3E3EE2C9E5}"/>
          </ac:picMkLst>
        </pc:picChg>
        <pc:picChg chg="add mod">
          <ac:chgData name="Eric Bühler" userId="cdd7001f99cf1823" providerId="LiveId" clId="{4209388C-1E20-41F4-96A0-41A19864D3C6}" dt="2024-06-24T09:03:51.311" v="2496" actId="1076"/>
          <ac:picMkLst>
            <pc:docMk/>
            <pc:sldMk cId="995795245" sldId="2883"/>
            <ac:picMk id="24" creationId="{55D5725D-F33C-39A9-A12E-1840E10999E7}"/>
          </ac:picMkLst>
        </pc:picChg>
      </pc:sldChg>
      <pc:sldChg chg="new del">
        <pc:chgData name="Eric Bühler" userId="cdd7001f99cf1823" providerId="LiveId" clId="{4209388C-1E20-41F4-96A0-41A19864D3C6}" dt="2024-06-24T09:00:06.072" v="2421" actId="680"/>
        <pc:sldMkLst>
          <pc:docMk/>
          <pc:sldMk cId="2874798257" sldId="2883"/>
        </pc:sldMkLst>
      </pc:sldChg>
      <pc:sldChg chg="addSp delSp modSp new mod setBg">
        <pc:chgData name="Eric Bühler" userId="cdd7001f99cf1823" providerId="LiveId" clId="{4209388C-1E20-41F4-96A0-41A19864D3C6}" dt="2024-06-24T09:06:18.496" v="2640" actId="20577"/>
        <pc:sldMkLst>
          <pc:docMk/>
          <pc:sldMk cId="190350510" sldId="2884"/>
        </pc:sldMkLst>
        <pc:spChg chg="mod">
          <ac:chgData name="Eric Bühler" userId="cdd7001f99cf1823" providerId="LiveId" clId="{4209388C-1E20-41F4-96A0-41A19864D3C6}" dt="2024-06-24T09:05:27.975" v="2583" actId="20577"/>
          <ac:spMkLst>
            <pc:docMk/>
            <pc:sldMk cId="190350510" sldId="2884"/>
            <ac:spMk id="2" creationId="{7707C1BA-7DB1-6CD3-5F21-56CAAD41445A}"/>
          </ac:spMkLst>
        </pc:spChg>
        <pc:spChg chg="del mod">
          <ac:chgData name="Eric Bühler" userId="cdd7001f99cf1823" providerId="LiveId" clId="{4209388C-1E20-41F4-96A0-41A19864D3C6}" dt="2024-06-24T09:05:19.040" v="2561" actId="22"/>
          <ac:spMkLst>
            <pc:docMk/>
            <pc:sldMk cId="190350510" sldId="2884"/>
            <ac:spMk id="3" creationId="{72EBCE5B-E475-09A4-B1E5-6A31515270EA}"/>
          </ac:spMkLst>
        </pc:spChg>
        <pc:spChg chg="mod ord">
          <ac:chgData name="Eric Bühler" userId="cdd7001f99cf1823" providerId="LiveId" clId="{4209388C-1E20-41F4-96A0-41A19864D3C6}" dt="2024-06-24T09:05:17.099" v="2560" actId="26606"/>
          <ac:spMkLst>
            <pc:docMk/>
            <pc:sldMk cId="190350510" sldId="2884"/>
            <ac:spMk id="4" creationId="{CA883581-1A5A-D55C-D546-BA38EC13EBFE}"/>
          </ac:spMkLst>
        </pc:spChg>
        <pc:spChg chg="mod">
          <ac:chgData name="Eric Bühler" userId="cdd7001f99cf1823" providerId="LiveId" clId="{4209388C-1E20-41F4-96A0-41A19864D3C6}" dt="2024-06-24T09:05:17.099" v="2560" actId="26606"/>
          <ac:spMkLst>
            <pc:docMk/>
            <pc:sldMk cId="190350510" sldId="2884"/>
            <ac:spMk id="5" creationId="{A966BC2C-41F4-7533-8D3B-BFA531EE83F3}"/>
          </ac:spMkLst>
        </pc:spChg>
        <pc:spChg chg="mod">
          <ac:chgData name="Eric Bühler" userId="cdd7001f99cf1823" providerId="LiveId" clId="{4209388C-1E20-41F4-96A0-41A19864D3C6}" dt="2024-06-24T09:05:17.099" v="2560" actId="26606"/>
          <ac:spMkLst>
            <pc:docMk/>
            <pc:sldMk cId="190350510" sldId="2884"/>
            <ac:spMk id="6" creationId="{7183A855-AF51-A832-6075-4C6062900AC8}"/>
          </ac:spMkLst>
        </pc:spChg>
        <pc:spChg chg="add mod">
          <ac:chgData name="Eric Bühler" userId="cdd7001f99cf1823" providerId="LiveId" clId="{4209388C-1E20-41F4-96A0-41A19864D3C6}" dt="2024-06-24T09:06:18.496" v="2640" actId="20577"/>
          <ac:spMkLst>
            <pc:docMk/>
            <pc:sldMk cId="190350510" sldId="2884"/>
            <ac:spMk id="9" creationId="{CBBF3FA0-EFA5-A7A3-B3D4-59FAAC3420E4}"/>
          </ac:spMkLst>
        </pc:spChg>
        <pc:spChg chg="add">
          <ac:chgData name="Eric Bühler" userId="cdd7001f99cf1823" providerId="LiveId" clId="{4209388C-1E20-41F4-96A0-41A19864D3C6}" dt="2024-06-24T09:05:17.099" v="2560" actId="26606"/>
          <ac:spMkLst>
            <pc:docMk/>
            <pc:sldMk cId="190350510" sldId="2884"/>
            <ac:spMk id="11" creationId="{F858DF7D-C2D0-4B03-A7A0-2F06B789EE35}"/>
          </ac:spMkLst>
        </pc:spChg>
        <pc:spChg chg="add">
          <ac:chgData name="Eric Bühler" userId="cdd7001f99cf1823" providerId="LiveId" clId="{4209388C-1E20-41F4-96A0-41A19864D3C6}" dt="2024-06-24T09:05:17.099" v="2560" actId="26606"/>
          <ac:spMkLst>
            <pc:docMk/>
            <pc:sldMk cId="190350510" sldId="2884"/>
            <ac:spMk id="13" creationId="{1B26B711-3121-40B0-8377-A64F3DC00C7A}"/>
          </ac:spMkLst>
        </pc:spChg>
        <pc:spChg chg="add">
          <ac:chgData name="Eric Bühler" userId="cdd7001f99cf1823" providerId="LiveId" clId="{4209388C-1E20-41F4-96A0-41A19864D3C6}" dt="2024-06-24T09:05:17.099" v="2560" actId="26606"/>
          <ac:spMkLst>
            <pc:docMk/>
            <pc:sldMk cId="190350510" sldId="2884"/>
            <ac:spMk id="15" creationId="{645C4D3D-ABBA-4B4E-93E5-01E343719849}"/>
          </ac:spMkLst>
        </pc:spChg>
        <pc:spChg chg="add">
          <ac:chgData name="Eric Bühler" userId="cdd7001f99cf1823" providerId="LiveId" clId="{4209388C-1E20-41F4-96A0-41A19864D3C6}" dt="2024-06-24T09:05:17.099" v="2560" actId="26606"/>
          <ac:spMkLst>
            <pc:docMk/>
            <pc:sldMk cId="190350510" sldId="2884"/>
            <ac:spMk id="17" creationId="{98DDD5E5-0097-4C6C-B266-5732EDA96CC4}"/>
          </ac:spMkLst>
        </pc:spChg>
        <pc:spChg chg="add">
          <ac:chgData name="Eric Bühler" userId="cdd7001f99cf1823" providerId="LiveId" clId="{4209388C-1E20-41F4-96A0-41A19864D3C6}" dt="2024-06-24T09:05:17.099" v="2560" actId="26606"/>
          <ac:spMkLst>
            <pc:docMk/>
            <pc:sldMk cId="190350510" sldId="2884"/>
            <ac:spMk id="19" creationId="{8952EF87-C74F-4D3F-9CAD-EEA1733C9BD0}"/>
          </ac:spMkLst>
        </pc:spChg>
        <pc:picChg chg="add mod ord">
          <ac:chgData name="Eric Bühler" userId="cdd7001f99cf1823" providerId="LiveId" clId="{4209388C-1E20-41F4-96A0-41A19864D3C6}" dt="2024-06-24T09:05:37.970" v="2584" actId="1076"/>
          <ac:picMkLst>
            <pc:docMk/>
            <pc:sldMk cId="190350510" sldId="2884"/>
            <ac:picMk id="8" creationId="{B1331BE8-3147-66C0-F946-CFA212247954}"/>
          </ac:picMkLst>
        </pc:picChg>
      </pc:sldChg>
      <pc:sldChg chg="addSp delSp modSp new mod setBg">
        <pc:chgData name="Eric Bühler" userId="cdd7001f99cf1823" providerId="LiveId" clId="{4209388C-1E20-41F4-96A0-41A19864D3C6}" dt="2024-06-24T09:08:08.772" v="2690" actId="20577"/>
        <pc:sldMkLst>
          <pc:docMk/>
          <pc:sldMk cId="2135782817" sldId="2885"/>
        </pc:sldMkLst>
        <pc:spChg chg="mod">
          <ac:chgData name="Eric Bühler" userId="cdd7001f99cf1823" providerId="LiveId" clId="{4209388C-1E20-41F4-96A0-41A19864D3C6}" dt="2024-06-24T09:07:29.744" v="2665" actId="20577"/>
          <ac:spMkLst>
            <pc:docMk/>
            <pc:sldMk cId="2135782817" sldId="2885"/>
            <ac:spMk id="2" creationId="{4D8802D5-CF2D-CD8F-5532-36F4C9E30DF0}"/>
          </ac:spMkLst>
        </pc:spChg>
        <pc:spChg chg="del mod">
          <ac:chgData name="Eric Bühler" userId="cdd7001f99cf1823" providerId="LiveId" clId="{4209388C-1E20-41F4-96A0-41A19864D3C6}" dt="2024-06-24T09:07:25.138" v="2643" actId="22"/>
          <ac:spMkLst>
            <pc:docMk/>
            <pc:sldMk cId="2135782817" sldId="2885"/>
            <ac:spMk id="3" creationId="{8A5BF3C5-825B-93CB-3653-217389B00EC8}"/>
          </ac:spMkLst>
        </pc:spChg>
        <pc:spChg chg="mod ord">
          <ac:chgData name="Eric Bühler" userId="cdd7001f99cf1823" providerId="LiveId" clId="{4209388C-1E20-41F4-96A0-41A19864D3C6}" dt="2024-06-24T09:07:23.859" v="2642" actId="26606"/>
          <ac:spMkLst>
            <pc:docMk/>
            <pc:sldMk cId="2135782817" sldId="2885"/>
            <ac:spMk id="4" creationId="{D5EBB35E-53BE-0E0E-F083-10ACE2F875FF}"/>
          </ac:spMkLst>
        </pc:spChg>
        <pc:spChg chg="mod">
          <ac:chgData name="Eric Bühler" userId="cdd7001f99cf1823" providerId="LiveId" clId="{4209388C-1E20-41F4-96A0-41A19864D3C6}" dt="2024-06-24T09:07:23.859" v="2642" actId="26606"/>
          <ac:spMkLst>
            <pc:docMk/>
            <pc:sldMk cId="2135782817" sldId="2885"/>
            <ac:spMk id="5" creationId="{C36BCDD4-6E6E-A167-DDED-F3D7C9B4C27F}"/>
          </ac:spMkLst>
        </pc:spChg>
        <pc:spChg chg="mod">
          <ac:chgData name="Eric Bühler" userId="cdd7001f99cf1823" providerId="LiveId" clId="{4209388C-1E20-41F4-96A0-41A19864D3C6}" dt="2024-06-24T09:07:23.859" v="2642" actId="26606"/>
          <ac:spMkLst>
            <pc:docMk/>
            <pc:sldMk cId="2135782817" sldId="2885"/>
            <ac:spMk id="6" creationId="{132C642B-730E-73FF-7638-4E78B94FF23E}"/>
          </ac:spMkLst>
        </pc:spChg>
        <pc:spChg chg="add mod">
          <ac:chgData name="Eric Bühler" userId="cdd7001f99cf1823" providerId="LiveId" clId="{4209388C-1E20-41F4-96A0-41A19864D3C6}" dt="2024-06-24T09:08:08.772" v="2690" actId="20577"/>
          <ac:spMkLst>
            <pc:docMk/>
            <pc:sldMk cId="2135782817" sldId="2885"/>
            <ac:spMk id="9" creationId="{DD8337AE-BFD4-5909-6E36-DFC70132886A}"/>
          </ac:spMkLst>
        </pc:spChg>
        <pc:spChg chg="add">
          <ac:chgData name="Eric Bühler" userId="cdd7001f99cf1823" providerId="LiveId" clId="{4209388C-1E20-41F4-96A0-41A19864D3C6}" dt="2024-06-24T09:07:23.859" v="2642" actId="26606"/>
          <ac:spMkLst>
            <pc:docMk/>
            <pc:sldMk cId="2135782817" sldId="2885"/>
            <ac:spMk id="11" creationId="{F858DF7D-C2D0-4B03-A7A0-2F06B789EE35}"/>
          </ac:spMkLst>
        </pc:spChg>
        <pc:spChg chg="add">
          <ac:chgData name="Eric Bühler" userId="cdd7001f99cf1823" providerId="LiveId" clId="{4209388C-1E20-41F4-96A0-41A19864D3C6}" dt="2024-06-24T09:07:23.859" v="2642" actId="26606"/>
          <ac:spMkLst>
            <pc:docMk/>
            <pc:sldMk cId="2135782817" sldId="2885"/>
            <ac:spMk id="13" creationId="{1B26B711-3121-40B0-8377-A64F3DC00C7A}"/>
          </ac:spMkLst>
        </pc:spChg>
        <pc:spChg chg="add">
          <ac:chgData name="Eric Bühler" userId="cdd7001f99cf1823" providerId="LiveId" clId="{4209388C-1E20-41F4-96A0-41A19864D3C6}" dt="2024-06-24T09:07:23.859" v="2642" actId="26606"/>
          <ac:spMkLst>
            <pc:docMk/>
            <pc:sldMk cId="2135782817" sldId="2885"/>
            <ac:spMk id="15" creationId="{645C4D3D-ABBA-4B4E-93E5-01E343719849}"/>
          </ac:spMkLst>
        </pc:spChg>
        <pc:spChg chg="add">
          <ac:chgData name="Eric Bühler" userId="cdd7001f99cf1823" providerId="LiveId" clId="{4209388C-1E20-41F4-96A0-41A19864D3C6}" dt="2024-06-24T09:07:23.859" v="2642" actId="26606"/>
          <ac:spMkLst>
            <pc:docMk/>
            <pc:sldMk cId="2135782817" sldId="2885"/>
            <ac:spMk id="17" creationId="{98DDD5E5-0097-4C6C-B266-5732EDA96CC4}"/>
          </ac:spMkLst>
        </pc:spChg>
        <pc:spChg chg="add">
          <ac:chgData name="Eric Bühler" userId="cdd7001f99cf1823" providerId="LiveId" clId="{4209388C-1E20-41F4-96A0-41A19864D3C6}" dt="2024-06-24T09:07:23.859" v="2642" actId="26606"/>
          <ac:spMkLst>
            <pc:docMk/>
            <pc:sldMk cId="2135782817" sldId="2885"/>
            <ac:spMk id="19" creationId="{8952EF87-C74F-4D3F-9CAD-EEA1733C9BD0}"/>
          </ac:spMkLst>
        </pc:spChg>
        <pc:picChg chg="add mod ord">
          <ac:chgData name="Eric Bühler" userId="cdd7001f99cf1823" providerId="LiveId" clId="{4209388C-1E20-41F4-96A0-41A19864D3C6}" dt="2024-06-24T09:07:35.253" v="2666" actId="1076"/>
          <ac:picMkLst>
            <pc:docMk/>
            <pc:sldMk cId="2135782817" sldId="2885"/>
            <ac:picMk id="8" creationId="{72A3BCD9-9A9D-FFAA-EE74-BC27F3218E40}"/>
          </ac:picMkLst>
        </pc:picChg>
      </pc:sldChg>
      <pc:sldChg chg="addSp modSp new mod">
        <pc:chgData name="Eric Bühler" userId="cdd7001f99cf1823" providerId="LiveId" clId="{4209388C-1E20-41F4-96A0-41A19864D3C6}" dt="2024-06-24T11:45:03.491" v="2880" actId="20577"/>
        <pc:sldMkLst>
          <pc:docMk/>
          <pc:sldMk cId="4241836331" sldId="2886"/>
        </pc:sldMkLst>
        <pc:spChg chg="mod">
          <ac:chgData name="Eric Bühler" userId="cdd7001f99cf1823" providerId="LiveId" clId="{4209388C-1E20-41F4-96A0-41A19864D3C6}" dt="2024-06-24T11:31:53.968" v="2711" actId="20577"/>
          <ac:spMkLst>
            <pc:docMk/>
            <pc:sldMk cId="4241836331" sldId="2886"/>
            <ac:spMk id="2" creationId="{8A1AE1F5-FCAA-556D-F824-CA2448765428}"/>
          </ac:spMkLst>
        </pc:spChg>
        <pc:spChg chg="mod">
          <ac:chgData name="Eric Bühler" userId="cdd7001f99cf1823" providerId="LiveId" clId="{4209388C-1E20-41F4-96A0-41A19864D3C6}" dt="2024-06-24T11:45:03.491" v="2880" actId="20577"/>
          <ac:spMkLst>
            <pc:docMk/>
            <pc:sldMk cId="4241836331" sldId="2886"/>
            <ac:spMk id="3" creationId="{19FB72CC-0DD5-C03A-82BA-588D4BA18A60}"/>
          </ac:spMkLst>
        </pc:spChg>
        <pc:picChg chg="add mod">
          <ac:chgData name="Eric Bühler" userId="cdd7001f99cf1823" providerId="LiveId" clId="{4209388C-1E20-41F4-96A0-41A19864D3C6}" dt="2024-06-24T11:39:23.555" v="2786" actId="1076"/>
          <ac:picMkLst>
            <pc:docMk/>
            <pc:sldMk cId="4241836331" sldId="2886"/>
            <ac:picMk id="8" creationId="{68C7D1AE-67AE-06E5-2192-BCC89F52D346}"/>
          </ac:picMkLst>
        </pc:picChg>
        <pc:picChg chg="add mod">
          <ac:chgData name="Eric Bühler" userId="cdd7001f99cf1823" providerId="LiveId" clId="{4209388C-1E20-41F4-96A0-41A19864D3C6}" dt="2024-06-24T11:39:23.555" v="2786" actId="1076"/>
          <ac:picMkLst>
            <pc:docMk/>
            <pc:sldMk cId="4241836331" sldId="2886"/>
            <ac:picMk id="10" creationId="{D21FF6BB-5FEA-341D-70D1-1D564C436E68}"/>
          </ac:picMkLst>
        </pc:picChg>
        <pc:picChg chg="add mod">
          <ac:chgData name="Eric Bühler" userId="cdd7001f99cf1823" providerId="LiveId" clId="{4209388C-1E20-41F4-96A0-41A19864D3C6}" dt="2024-06-24T11:39:23.555" v="2786" actId="1076"/>
          <ac:picMkLst>
            <pc:docMk/>
            <pc:sldMk cId="4241836331" sldId="2886"/>
            <ac:picMk id="12" creationId="{85F79780-118F-412C-FECC-FAA6DF88E5EC}"/>
          </ac:picMkLst>
        </pc:picChg>
        <pc:picChg chg="add mod">
          <ac:chgData name="Eric Bühler" userId="cdd7001f99cf1823" providerId="LiveId" clId="{4209388C-1E20-41F4-96A0-41A19864D3C6}" dt="2024-06-24T11:35:55.201" v="2746"/>
          <ac:picMkLst>
            <pc:docMk/>
            <pc:sldMk cId="4241836331" sldId="2886"/>
            <ac:picMk id="14" creationId="{F7F83973-EBA3-5B0F-C960-E123D07D0DAD}"/>
          </ac:picMkLst>
        </pc:picChg>
        <pc:picChg chg="add mod">
          <ac:chgData name="Eric Bühler" userId="cdd7001f99cf1823" providerId="LiveId" clId="{4209388C-1E20-41F4-96A0-41A19864D3C6}" dt="2024-06-24T11:39:23.555" v="2786" actId="1076"/>
          <ac:picMkLst>
            <pc:docMk/>
            <pc:sldMk cId="4241836331" sldId="2886"/>
            <ac:picMk id="16" creationId="{DB486D28-42CA-A77D-A91F-0CE4B6055D3D}"/>
          </ac:picMkLst>
        </pc:picChg>
        <pc:picChg chg="add mod">
          <ac:chgData name="Eric Bühler" userId="cdd7001f99cf1823" providerId="LiveId" clId="{4209388C-1E20-41F4-96A0-41A19864D3C6}" dt="2024-06-24T11:39:23.555" v="2786" actId="1076"/>
          <ac:picMkLst>
            <pc:docMk/>
            <pc:sldMk cId="4241836331" sldId="2886"/>
            <ac:picMk id="18" creationId="{B84B778C-97D2-DAE0-11B6-6FBA3299A37E}"/>
          </ac:picMkLst>
        </pc:picChg>
        <pc:picChg chg="add mod">
          <ac:chgData name="Eric Bühler" userId="cdd7001f99cf1823" providerId="LiveId" clId="{4209388C-1E20-41F4-96A0-41A19864D3C6}" dt="2024-06-24T11:39:23.555" v="2786" actId="1076"/>
          <ac:picMkLst>
            <pc:docMk/>
            <pc:sldMk cId="4241836331" sldId="2886"/>
            <ac:picMk id="20" creationId="{ABAE5854-A199-D9D8-0986-ED3C12933E77}"/>
          </ac:picMkLst>
        </pc:picChg>
      </pc:sldChg>
      <pc:sldMasterChg chg="del delSldLayout">
        <pc:chgData name="Eric Bühler" userId="cdd7001f99cf1823" providerId="LiveId" clId="{4209388C-1E20-41F4-96A0-41A19864D3C6}" dt="2024-06-24T08:06:24.956" v="84" actId="26606"/>
        <pc:sldMasterMkLst>
          <pc:docMk/>
          <pc:sldMasterMk cId="982357105" sldId="2147483648"/>
        </pc:sldMasterMkLst>
        <pc:sldLayoutChg chg="del">
          <pc:chgData name="Eric Bühler" userId="cdd7001f99cf1823" providerId="LiveId" clId="{4209388C-1E20-41F4-96A0-41A19864D3C6}" dt="2024-06-24T08:06:24.956" v="84" actId="26606"/>
          <pc:sldLayoutMkLst>
            <pc:docMk/>
            <pc:sldMasterMk cId="982357105" sldId="2147483648"/>
            <pc:sldLayoutMk cId="3008137404" sldId="2147483649"/>
          </pc:sldLayoutMkLst>
        </pc:sldLayoutChg>
        <pc:sldLayoutChg chg="del">
          <pc:chgData name="Eric Bühler" userId="cdd7001f99cf1823" providerId="LiveId" clId="{4209388C-1E20-41F4-96A0-41A19864D3C6}" dt="2024-06-24T08:06:24.956" v="84" actId="26606"/>
          <pc:sldLayoutMkLst>
            <pc:docMk/>
            <pc:sldMasterMk cId="982357105" sldId="2147483648"/>
            <pc:sldLayoutMk cId="2498959952" sldId="2147483650"/>
          </pc:sldLayoutMkLst>
        </pc:sldLayoutChg>
        <pc:sldLayoutChg chg="del">
          <pc:chgData name="Eric Bühler" userId="cdd7001f99cf1823" providerId="LiveId" clId="{4209388C-1E20-41F4-96A0-41A19864D3C6}" dt="2024-06-24T08:06:24.956" v="84" actId="26606"/>
          <pc:sldLayoutMkLst>
            <pc:docMk/>
            <pc:sldMasterMk cId="982357105" sldId="2147483648"/>
            <pc:sldLayoutMk cId="2422570803" sldId="2147483651"/>
          </pc:sldLayoutMkLst>
        </pc:sldLayoutChg>
        <pc:sldLayoutChg chg="del">
          <pc:chgData name="Eric Bühler" userId="cdd7001f99cf1823" providerId="LiveId" clId="{4209388C-1E20-41F4-96A0-41A19864D3C6}" dt="2024-06-24T08:06:24.956" v="84" actId="26606"/>
          <pc:sldLayoutMkLst>
            <pc:docMk/>
            <pc:sldMasterMk cId="982357105" sldId="2147483648"/>
            <pc:sldLayoutMk cId="1120883662" sldId="2147483652"/>
          </pc:sldLayoutMkLst>
        </pc:sldLayoutChg>
        <pc:sldLayoutChg chg="del">
          <pc:chgData name="Eric Bühler" userId="cdd7001f99cf1823" providerId="LiveId" clId="{4209388C-1E20-41F4-96A0-41A19864D3C6}" dt="2024-06-24T08:06:24.956" v="84" actId="26606"/>
          <pc:sldLayoutMkLst>
            <pc:docMk/>
            <pc:sldMasterMk cId="982357105" sldId="2147483648"/>
            <pc:sldLayoutMk cId="1439245416" sldId="2147483653"/>
          </pc:sldLayoutMkLst>
        </pc:sldLayoutChg>
        <pc:sldLayoutChg chg="del">
          <pc:chgData name="Eric Bühler" userId="cdd7001f99cf1823" providerId="LiveId" clId="{4209388C-1E20-41F4-96A0-41A19864D3C6}" dt="2024-06-24T08:06:24.956" v="84" actId="26606"/>
          <pc:sldLayoutMkLst>
            <pc:docMk/>
            <pc:sldMasterMk cId="982357105" sldId="2147483648"/>
            <pc:sldLayoutMk cId="3597342636" sldId="2147483654"/>
          </pc:sldLayoutMkLst>
        </pc:sldLayoutChg>
        <pc:sldLayoutChg chg="del">
          <pc:chgData name="Eric Bühler" userId="cdd7001f99cf1823" providerId="LiveId" clId="{4209388C-1E20-41F4-96A0-41A19864D3C6}" dt="2024-06-24T08:06:24.956" v="84" actId="26606"/>
          <pc:sldLayoutMkLst>
            <pc:docMk/>
            <pc:sldMasterMk cId="982357105" sldId="2147483648"/>
            <pc:sldLayoutMk cId="4140261882" sldId="2147483655"/>
          </pc:sldLayoutMkLst>
        </pc:sldLayoutChg>
        <pc:sldLayoutChg chg="del">
          <pc:chgData name="Eric Bühler" userId="cdd7001f99cf1823" providerId="LiveId" clId="{4209388C-1E20-41F4-96A0-41A19864D3C6}" dt="2024-06-24T08:06:24.956" v="84" actId="26606"/>
          <pc:sldLayoutMkLst>
            <pc:docMk/>
            <pc:sldMasterMk cId="982357105" sldId="2147483648"/>
            <pc:sldLayoutMk cId="4145180394" sldId="2147483656"/>
          </pc:sldLayoutMkLst>
        </pc:sldLayoutChg>
        <pc:sldLayoutChg chg="del">
          <pc:chgData name="Eric Bühler" userId="cdd7001f99cf1823" providerId="LiveId" clId="{4209388C-1E20-41F4-96A0-41A19864D3C6}" dt="2024-06-24T08:06:24.956" v="84" actId="26606"/>
          <pc:sldLayoutMkLst>
            <pc:docMk/>
            <pc:sldMasterMk cId="982357105" sldId="2147483648"/>
            <pc:sldLayoutMk cId="2088283615" sldId="2147483657"/>
          </pc:sldLayoutMkLst>
        </pc:sldLayoutChg>
        <pc:sldLayoutChg chg="del">
          <pc:chgData name="Eric Bühler" userId="cdd7001f99cf1823" providerId="LiveId" clId="{4209388C-1E20-41F4-96A0-41A19864D3C6}" dt="2024-06-24T08:06:24.956" v="84" actId="26606"/>
          <pc:sldLayoutMkLst>
            <pc:docMk/>
            <pc:sldMasterMk cId="982357105" sldId="2147483648"/>
            <pc:sldLayoutMk cId="208164794" sldId="2147483658"/>
          </pc:sldLayoutMkLst>
        </pc:sldLayoutChg>
        <pc:sldLayoutChg chg="del">
          <pc:chgData name="Eric Bühler" userId="cdd7001f99cf1823" providerId="LiveId" clId="{4209388C-1E20-41F4-96A0-41A19864D3C6}" dt="2024-06-24T08:06:24.956" v="84" actId="26606"/>
          <pc:sldLayoutMkLst>
            <pc:docMk/>
            <pc:sldMasterMk cId="982357105" sldId="2147483648"/>
            <pc:sldLayoutMk cId="141613554" sldId="2147483659"/>
          </pc:sldLayoutMkLst>
        </pc:sldLayoutChg>
      </pc:sldMasterChg>
      <pc:sldMasterChg chg="add addSldLayout delSldLayout">
        <pc:chgData name="Eric Bühler" userId="cdd7001f99cf1823" providerId="LiveId" clId="{4209388C-1E20-41F4-96A0-41A19864D3C6}" dt="2024-06-24T08:16:12.546" v="284" actId="2696"/>
        <pc:sldMasterMkLst>
          <pc:docMk/>
          <pc:sldMasterMk cId="709724877" sldId="2147483686"/>
        </pc:sldMasterMkLst>
        <pc:sldLayoutChg chg="add">
          <pc:chgData name="Eric Bühler" userId="cdd7001f99cf1823" providerId="LiveId" clId="{4209388C-1E20-41F4-96A0-41A19864D3C6}" dt="2024-06-24T08:06:24.956" v="84" actId="26606"/>
          <pc:sldLayoutMkLst>
            <pc:docMk/>
            <pc:sldMasterMk cId="709724877" sldId="2147483686"/>
            <pc:sldLayoutMk cId="2908211777" sldId="2147483675"/>
          </pc:sldLayoutMkLst>
        </pc:sldLayoutChg>
        <pc:sldLayoutChg chg="add">
          <pc:chgData name="Eric Bühler" userId="cdd7001f99cf1823" providerId="LiveId" clId="{4209388C-1E20-41F4-96A0-41A19864D3C6}" dt="2024-06-24T08:06:24.956" v="84" actId="26606"/>
          <pc:sldLayoutMkLst>
            <pc:docMk/>
            <pc:sldMasterMk cId="709724877" sldId="2147483686"/>
            <pc:sldLayoutMk cId="3650578927" sldId="2147483676"/>
          </pc:sldLayoutMkLst>
        </pc:sldLayoutChg>
        <pc:sldLayoutChg chg="add">
          <pc:chgData name="Eric Bühler" userId="cdd7001f99cf1823" providerId="LiveId" clId="{4209388C-1E20-41F4-96A0-41A19864D3C6}" dt="2024-06-24T08:06:24.956" v="84" actId="26606"/>
          <pc:sldLayoutMkLst>
            <pc:docMk/>
            <pc:sldMasterMk cId="709724877" sldId="2147483686"/>
            <pc:sldLayoutMk cId="1423360291" sldId="2147483677"/>
          </pc:sldLayoutMkLst>
        </pc:sldLayoutChg>
        <pc:sldLayoutChg chg="add">
          <pc:chgData name="Eric Bühler" userId="cdd7001f99cf1823" providerId="LiveId" clId="{4209388C-1E20-41F4-96A0-41A19864D3C6}" dt="2024-06-24T08:06:24.956" v="84" actId="26606"/>
          <pc:sldLayoutMkLst>
            <pc:docMk/>
            <pc:sldMasterMk cId="709724877" sldId="2147483686"/>
            <pc:sldLayoutMk cId="1895850281" sldId="2147483678"/>
          </pc:sldLayoutMkLst>
        </pc:sldLayoutChg>
        <pc:sldLayoutChg chg="add">
          <pc:chgData name="Eric Bühler" userId="cdd7001f99cf1823" providerId="LiveId" clId="{4209388C-1E20-41F4-96A0-41A19864D3C6}" dt="2024-06-24T08:06:24.956" v="84" actId="26606"/>
          <pc:sldLayoutMkLst>
            <pc:docMk/>
            <pc:sldMasterMk cId="709724877" sldId="2147483686"/>
            <pc:sldLayoutMk cId="1706016193" sldId="2147483679"/>
          </pc:sldLayoutMkLst>
        </pc:sldLayoutChg>
        <pc:sldLayoutChg chg="add">
          <pc:chgData name="Eric Bühler" userId="cdd7001f99cf1823" providerId="LiveId" clId="{4209388C-1E20-41F4-96A0-41A19864D3C6}" dt="2024-06-24T08:06:24.956" v="84" actId="26606"/>
          <pc:sldLayoutMkLst>
            <pc:docMk/>
            <pc:sldMasterMk cId="709724877" sldId="2147483686"/>
            <pc:sldLayoutMk cId="1873630181" sldId="2147483680"/>
          </pc:sldLayoutMkLst>
        </pc:sldLayoutChg>
        <pc:sldLayoutChg chg="add">
          <pc:chgData name="Eric Bühler" userId="cdd7001f99cf1823" providerId="LiveId" clId="{4209388C-1E20-41F4-96A0-41A19864D3C6}" dt="2024-06-24T08:06:24.956" v="84" actId="26606"/>
          <pc:sldLayoutMkLst>
            <pc:docMk/>
            <pc:sldMasterMk cId="709724877" sldId="2147483686"/>
            <pc:sldLayoutMk cId="1955333240" sldId="2147483681"/>
          </pc:sldLayoutMkLst>
        </pc:sldLayoutChg>
        <pc:sldLayoutChg chg="add">
          <pc:chgData name="Eric Bühler" userId="cdd7001f99cf1823" providerId="LiveId" clId="{4209388C-1E20-41F4-96A0-41A19864D3C6}" dt="2024-06-24T08:06:24.956" v="84" actId="26606"/>
          <pc:sldLayoutMkLst>
            <pc:docMk/>
            <pc:sldMasterMk cId="709724877" sldId="2147483686"/>
            <pc:sldLayoutMk cId="2435622361" sldId="2147483682"/>
          </pc:sldLayoutMkLst>
        </pc:sldLayoutChg>
        <pc:sldLayoutChg chg="add">
          <pc:chgData name="Eric Bühler" userId="cdd7001f99cf1823" providerId="LiveId" clId="{4209388C-1E20-41F4-96A0-41A19864D3C6}" dt="2024-06-24T08:06:24.956" v="84" actId="26606"/>
          <pc:sldLayoutMkLst>
            <pc:docMk/>
            <pc:sldMasterMk cId="709724877" sldId="2147483686"/>
            <pc:sldLayoutMk cId="222944432" sldId="2147483683"/>
          </pc:sldLayoutMkLst>
        </pc:sldLayoutChg>
        <pc:sldLayoutChg chg="add">
          <pc:chgData name="Eric Bühler" userId="cdd7001f99cf1823" providerId="LiveId" clId="{4209388C-1E20-41F4-96A0-41A19864D3C6}" dt="2024-06-24T08:06:24.956" v="84" actId="26606"/>
          <pc:sldLayoutMkLst>
            <pc:docMk/>
            <pc:sldMasterMk cId="709724877" sldId="2147483686"/>
            <pc:sldLayoutMk cId="3450087072" sldId="2147483684"/>
          </pc:sldLayoutMkLst>
        </pc:sldLayoutChg>
        <pc:sldLayoutChg chg="add">
          <pc:chgData name="Eric Bühler" userId="cdd7001f99cf1823" providerId="LiveId" clId="{4209388C-1E20-41F4-96A0-41A19864D3C6}" dt="2024-06-24T08:06:24.956" v="84" actId="26606"/>
          <pc:sldLayoutMkLst>
            <pc:docMk/>
            <pc:sldMasterMk cId="709724877" sldId="2147483686"/>
            <pc:sldLayoutMk cId="2988504804" sldId="2147483685"/>
          </pc:sldLayoutMkLst>
        </pc:sldLayoutChg>
        <pc:sldLayoutChg chg="del">
          <pc:chgData name="Eric Bühler" userId="cdd7001f99cf1823" providerId="LiveId" clId="{4209388C-1E20-41F4-96A0-41A19864D3C6}" dt="2024-06-24T08:16:12.546" v="284" actId="2696"/>
          <pc:sldLayoutMkLst>
            <pc:docMk/>
            <pc:sldMasterMk cId="709724877" sldId="2147483686"/>
            <pc:sldLayoutMk cId="3377735294" sldId="214748368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7C324E-9410-4ADC-98E5-6B144D40D028}" type="datetimeFigureOut">
              <a:rPr lang="de-DE" smtClean="0"/>
              <a:t>25.06.2024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963CFB-A499-42F1-B5D5-B68D17227D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8216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werusersoftwares.com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powerusersoftwares.com/terms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template was inserted from Power-user, the productivity add-in for PowerPoint, Excel and Word.</a:t>
            </a:r>
          </a:p>
          <a:p>
            <a:r>
              <a:rPr lang="en-US"/>
              <a:t>Install Power-user to access thousands of templates, icons, maps, diagrams and charts with Power-user.</a:t>
            </a:r>
          </a:p>
          <a:p>
            <a:r>
              <a:rPr lang="en-US"/>
              <a:t>Visit </a:t>
            </a:r>
            <a:r>
              <a:rPr lang="en-US">
                <a:hlinkClick r:id="rId3"/>
              </a:rPr>
              <a:t>https://www.powerusersoftwares.com/</a:t>
            </a:r>
            <a:endParaRPr lang="en-US"/>
          </a:p>
          <a:p>
            <a:r>
              <a:rPr lang="en-US"/>
              <a:t>©Power-user SAS, terms of license: </a:t>
            </a:r>
            <a:r>
              <a:rPr lang="en-US">
                <a:hlinkClick r:id="rId4"/>
              </a:rPr>
              <a:t>https://www.powerusersoftwares.com/terms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A55CF2-256D-44FD-9430-5B63A079CF51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631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Eric Bühler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FDAP: Student Housing Aachen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333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Eric Bühler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FDAP: Student Housing Aachen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850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Eric Bühler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FDAP: Student Housing Aachen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630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Eric Bühler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FDAP: Student Housing Aachen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622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Eric Bühler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FDAP: Student Housing Aachen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44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Eric Bühler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FDAP: Student Housing Aachen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087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Eric Bühler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FDAP: Student Housing Aachen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504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Eric Bühler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FDAP: Student Housing Aachen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016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Eric Bühler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FDAP: Student Housing Aachen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211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r>
              <a:rPr lang="de-DE"/>
              <a:t>Eric Bühler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r>
              <a:rPr lang="en-US"/>
              <a:t>FDAP: Student Housing Aachen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578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Eric Bühler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FDAP: Student Housing Aachen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360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/>
              <a:t>Eric Bühler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FDAP: Student Housing Aachen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9724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hdr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s://www.wg-gesucht.de/artikel/creating-an-offer-this-is-how-you-successfully-place-an-ad" TargetMode="External"/><Relationship Id="rId7" Type="http://schemas.openxmlformats.org/officeDocument/2006/relationships/image" Target="../media/image10.png"/><Relationship Id="rId2" Type="http://schemas.openxmlformats.org/officeDocument/2006/relationships/hyperlink" Target="https://atlasbig.de/staedteregion-aachen-postleitzahle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52FF1B8-145F-47AA-9F6F-7DA3201AA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B35F7BA-BBFD-C33D-F3A2-83A3ACE320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9243" y="1419225"/>
            <a:ext cx="6798608" cy="2346136"/>
          </a:xfrm>
        </p:spPr>
        <p:txBody>
          <a:bodyPr>
            <a:normAutofit/>
          </a:bodyPr>
          <a:lstStyle/>
          <a:p>
            <a:r>
              <a:rPr lang="de-DE" sz="4400" dirty="0"/>
              <a:t>Financial Data Analytics in Python</a:t>
            </a:r>
            <a:br>
              <a:rPr lang="de-DE" sz="4400" dirty="0"/>
            </a:br>
            <a:r>
              <a:rPr lang="de-DE" sz="4400" dirty="0"/>
              <a:t>Case Study - Aachen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A5F7C5C-B19C-3F97-7060-20390EE16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9243" y="3829878"/>
            <a:ext cx="6798608" cy="1408872"/>
          </a:xfrm>
        </p:spPr>
        <p:txBody>
          <a:bodyPr>
            <a:normAutofit/>
          </a:bodyPr>
          <a:lstStyle/>
          <a:p>
            <a:r>
              <a:rPr lang="de-DE" sz="2000" dirty="0"/>
              <a:t>Eric Bühler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FE8A8C-8C1F-40A1-8A45-9D05B0DD8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E1EF8C3-8F8A-447D-A5FF-C12426825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B511BAF-6DC3-420A-8603-96945C66A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pic>
        <p:nvPicPr>
          <p:cNvPr id="5" name="Grafik 4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FFD870D6-8A7C-1DDA-15BA-3E159504C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59" y="1208531"/>
            <a:ext cx="2923904" cy="473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621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8A14E7-62B1-1518-8670-F9DFB5EDA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WG-Gesucht Listing Duration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DC07A2-04C2-56AA-7D32-C17077038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Listing Duration and </a:t>
            </a:r>
            <a:r>
              <a:rPr lang="de-DE" dirty="0" err="1"/>
              <a:t>rent</a:t>
            </a:r>
            <a:r>
              <a:rPr lang="de-DE" dirty="0"/>
              <a:t> will </a:t>
            </a:r>
            <a:r>
              <a:rPr lang="de-DE" dirty="0" err="1"/>
              <a:t>probably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correlated</a:t>
            </a:r>
            <a:r>
              <a:rPr lang="de-DE" dirty="0"/>
              <a:t>. More </a:t>
            </a:r>
            <a:r>
              <a:rPr lang="de-DE" dirty="0" err="1"/>
              <a:t>popular</a:t>
            </a:r>
            <a:r>
              <a:rPr lang="de-DE" dirty="0"/>
              <a:t> </a:t>
            </a:r>
            <a:r>
              <a:rPr lang="de-DE" dirty="0" err="1"/>
              <a:t>areas</a:t>
            </a:r>
            <a:r>
              <a:rPr lang="de-DE" dirty="0"/>
              <a:t> will </a:t>
            </a:r>
            <a:r>
              <a:rPr lang="de-DE" dirty="0" err="1"/>
              <a:t>probably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expensive, but also </a:t>
            </a:r>
            <a:r>
              <a:rPr lang="de-DE" dirty="0" err="1"/>
              <a:t>occupied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quickly</a:t>
            </a:r>
            <a:r>
              <a:rPr lang="de-DE" dirty="0"/>
              <a:t>.</a:t>
            </a:r>
          </a:p>
          <a:p>
            <a:r>
              <a:rPr lang="de-DE" dirty="0"/>
              <a:t>Aachen </a:t>
            </a:r>
            <a:r>
              <a:rPr lang="de-DE" dirty="0" err="1"/>
              <a:t>has</a:t>
            </a:r>
            <a:r>
              <a:rPr lang="de-DE" dirty="0"/>
              <a:t> a </a:t>
            </a:r>
            <a:r>
              <a:rPr lang="de-DE" dirty="0" err="1"/>
              <a:t>big</a:t>
            </a:r>
            <a:r>
              <a:rPr lang="de-DE" dirty="0"/>
              <a:t> </a:t>
            </a:r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fraternities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easily</a:t>
            </a:r>
            <a:r>
              <a:rPr lang="de-DE" dirty="0"/>
              <a:t> </a:t>
            </a:r>
            <a:r>
              <a:rPr lang="de-DE" dirty="0" err="1"/>
              <a:t>identifiable</a:t>
            </a:r>
            <a:r>
              <a:rPr lang="de-DE" dirty="0"/>
              <a:t> (high </a:t>
            </a:r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rooms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house</a:t>
            </a:r>
            <a:r>
              <a:rPr lang="de-DE" dirty="0"/>
              <a:t>, </a:t>
            </a:r>
            <a:r>
              <a:rPr lang="de-DE" dirty="0" err="1"/>
              <a:t>cheap</a:t>
            </a:r>
            <a:r>
              <a:rPr lang="de-DE" dirty="0"/>
              <a:t> </a:t>
            </a:r>
            <a:r>
              <a:rPr lang="de-DE" dirty="0" err="1"/>
              <a:t>rent</a:t>
            </a:r>
            <a:r>
              <a:rPr lang="de-DE" dirty="0"/>
              <a:t>, also </a:t>
            </a:r>
            <a:r>
              <a:rPr lang="de-DE" dirty="0" err="1"/>
              <a:t>usually</a:t>
            </a:r>
            <a:r>
              <a:rPr lang="de-DE" dirty="0"/>
              <a:t> </a:t>
            </a:r>
            <a:r>
              <a:rPr lang="de-DE" dirty="0" err="1"/>
              <a:t>stated</a:t>
            </a:r>
            <a:r>
              <a:rPr lang="de-DE" dirty="0"/>
              <a:t>). These will </a:t>
            </a:r>
            <a:r>
              <a:rPr lang="de-DE" dirty="0" err="1"/>
              <a:t>probably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duration</a:t>
            </a:r>
            <a:endParaRPr lang="de-DE" dirty="0"/>
          </a:p>
          <a:p>
            <a:r>
              <a:rPr lang="de-DE" dirty="0"/>
              <a:t>I also </a:t>
            </a:r>
            <a:r>
              <a:rPr lang="de-DE" dirty="0" err="1"/>
              <a:t>intent</a:t>
            </a:r>
            <a:r>
              <a:rPr lang="de-DE" dirty="0"/>
              <a:t> to </a:t>
            </a:r>
            <a:r>
              <a:rPr lang="de-DE" dirty="0" err="1"/>
              <a:t>analyze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sentiment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provided</a:t>
            </a:r>
            <a:r>
              <a:rPr lang="de-DE" dirty="0"/>
              <a:t> </a:t>
            </a:r>
            <a:r>
              <a:rPr lang="de-DE" dirty="0" err="1"/>
              <a:t>texts</a:t>
            </a:r>
            <a:r>
              <a:rPr lang="de-DE" dirty="0"/>
              <a:t>, </a:t>
            </a:r>
            <a:r>
              <a:rPr lang="de-DE" dirty="0" err="1"/>
              <a:t>along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pictures</a:t>
            </a:r>
            <a:r>
              <a:rPr lang="de-DE" dirty="0"/>
              <a:t> to </a:t>
            </a:r>
            <a:r>
              <a:rPr lang="de-DE" dirty="0" err="1"/>
              <a:t>investigate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effectiveness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factors</a:t>
            </a:r>
            <a:r>
              <a:rPr lang="de-DE" dirty="0"/>
              <a:t> </a:t>
            </a:r>
            <a:r>
              <a:rPr lang="de-DE" dirty="0" err="1"/>
              <a:t>recommended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WG-Gesucht on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website</a:t>
            </a:r>
            <a:endParaRPr lang="de-DE" dirty="0"/>
          </a:p>
          <a:p>
            <a:r>
              <a:rPr lang="de-DE" dirty="0" err="1"/>
              <a:t>Effect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subletting</a:t>
            </a:r>
            <a:r>
              <a:rPr lang="de-DE" dirty="0"/>
              <a:t> on </a:t>
            </a:r>
            <a:r>
              <a:rPr lang="de-DE" dirty="0" err="1"/>
              <a:t>duration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also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intereseting</a:t>
            </a:r>
            <a:endParaRPr lang="de-DE" dirty="0"/>
          </a:p>
          <a:p>
            <a:r>
              <a:rPr lang="de-DE" b="1" dirty="0"/>
              <a:t>RQ: </a:t>
            </a:r>
            <a:r>
              <a:rPr lang="de-DE" dirty="0"/>
              <a:t>How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longer</a:t>
            </a:r>
            <a:r>
              <a:rPr lang="de-DE" dirty="0"/>
              <a:t> do </a:t>
            </a:r>
            <a:r>
              <a:rPr lang="de-DE" dirty="0" err="1"/>
              <a:t>listings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rooms</a:t>
            </a:r>
            <a:r>
              <a:rPr lang="de-DE" dirty="0"/>
              <a:t> in </a:t>
            </a:r>
            <a:r>
              <a:rPr lang="de-DE" dirty="0" err="1"/>
              <a:t>fraternities</a:t>
            </a:r>
            <a:r>
              <a:rPr lang="de-DE" dirty="0"/>
              <a:t> </a:t>
            </a:r>
            <a:r>
              <a:rPr lang="de-DE" dirty="0" err="1"/>
              <a:t>stay</a:t>
            </a:r>
            <a:r>
              <a:rPr lang="de-DE" dirty="0"/>
              <a:t> online? How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a </a:t>
            </a:r>
            <a:r>
              <a:rPr lang="de-DE" dirty="0" err="1"/>
              <a:t>sentiment</a:t>
            </a:r>
            <a:r>
              <a:rPr lang="de-DE" dirty="0"/>
              <a:t> score </a:t>
            </a:r>
            <a:r>
              <a:rPr lang="de-DE" dirty="0" err="1"/>
              <a:t>explain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listing</a:t>
            </a:r>
            <a:r>
              <a:rPr lang="de-DE" dirty="0"/>
              <a:t> </a:t>
            </a:r>
            <a:r>
              <a:rPr lang="de-DE" dirty="0" err="1"/>
              <a:t>duration</a:t>
            </a:r>
            <a:r>
              <a:rPr lang="de-DE"/>
              <a:t>?</a:t>
            </a:r>
            <a:endParaRPr lang="de-DE" b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47F380-6217-5584-E4CF-1F75B0E6D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Eric Bühler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8A1D6B-8CBE-FE4C-C2E9-81A4D0DB5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FDAP: Student Housing Aachen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271933-1F4D-18DF-4176-593BB8260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70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1AE1F5-FCAA-556D-F824-CA2448765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 and </a:t>
            </a:r>
            <a:r>
              <a:rPr lang="de-DE" dirty="0" err="1"/>
              <a:t>tech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FB72CC-0DD5-C03A-82BA-588D4BA18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2626261"/>
          </a:xfrm>
        </p:spPr>
        <p:txBody>
          <a:bodyPr>
            <a:normAutofit fontScale="92500" lnSpcReduction="10000"/>
          </a:bodyPr>
          <a:lstStyle/>
          <a:p>
            <a:r>
              <a:rPr lang="de-DE" dirty="0">
                <a:hlinkClick r:id="rId2"/>
              </a:rPr>
              <a:t>https://atlasbig.de/staedteregion-aachen-postleitzahlen</a:t>
            </a:r>
            <a:r>
              <a:rPr lang="de-DE" dirty="0"/>
              <a:t> (title </a:t>
            </a:r>
            <a:r>
              <a:rPr lang="de-DE" dirty="0" err="1"/>
              <a:t>slide</a:t>
            </a:r>
            <a:r>
              <a:rPr lang="de-DE" dirty="0"/>
              <a:t>)</a:t>
            </a:r>
          </a:p>
          <a:p>
            <a:r>
              <a:rPr lang="de-DE" dirty="0">
                <a:hlinkClick r:id="rId3"/>
              </a:rPr>
              <a:t>https://www.wg-gesucht.de/artikel/creating-an-offer-this-is-how-you-successfully-place-an-ad</a:t>
            </a:r>
            <a:endParaRPr lang="de-DE" dirty="0"/>
          </a:p>
          <a:p>
            <a:r>
              <a:rPr lang="de-DE" dirty="0"/>
              <a:t>Kolbe, Jens; Wüstemann, Henry (2014) : </a:t>
            </a:r>
            <a:r>
              <a:rPr lang="de-DE" dirty="0" err="1"/>
              <a:t>Estimating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Urban Green Space: A </a:t>
            </a:r>
            <a:r>
              <a:rPr lang="de-DE" dirty="0" err="1"/>
              <a:t>hedonic</a:t>
            </a:r>
            <a:r>
              <a:rPr lang="de-DE" dirty="0"/>
              <a:t> pricing </a:t>
            </a:r>
            <a:r>
              <a:rPr lang="de-DE" dirty="0" err="1"/>
              <a:t>analysis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housing</a:t>
            </a:r>
            <a:r>
              <a:rPr lang="de-DE" dirty="0"/>
              <a:t> </a:t>
            </a:r>
            <a:r>
              <a:rPr lang="de-DE" dirty="0" err="1"/>
              <a:t>market</a:t>
            </a:r>
            <a:r>
              <a:rPr lang="de-DE" dirty="0"/>
              <a:t> in Cologne, Germany, SFB 649 </a:t>
            </a:r>
            <a:r>
              <a:rPr lang="de-DE" dirty="0" err="1"/>
              <a:t>Discussion</a:t>
            </a:r>
            <a:r>
              <a:rPr lang="de-DE" dirty="0"/>
              <a:t> Paper, </a:t>
            </a:r>
            <a:r>
              <a:rPr lang="de-DE" dirty="0" err="1"/>
              <a:t>No</a:t>
            </a:r>
            <a:r>
              <a:rPr lang="de-DE" dirty="0"/>
              <a:t>. 2015-002, Humboldt University </a:t>
            </a:r>
            <a:r>
              <a:rPr lang="de-DE" dirty="0" err="1"/>
              <a:t>of</a:t>
            </a:r>
            <a:r>
              <a:rPr lang="de-DE" dirty="0"/>
              <a:t> Berlin, Collaborative Research Center 649 – </a:t>
            </a:r>
            <a:r>
              <a:rPr lang="de-DE" dirty="0" err="1"/>
              <a:t>Economic</a:t>
            </a:r>
            <a:r>
              <a:rPr lang="de-DE" dirty="0"/>
              <a:t> Risk, Berlin</a:t>
            </a:r>
          </a:p>
          <a:p>
            <a:r>
              <a:rPr lang="en-US" dirty="0" err="1"/>
              <a:t>Liebelt</a:t>
            </a:r>
            <a:r>
              <a:rPr lang="en-US" dirty="0"/>
              <a:t>, V., </a:t>
            </a:r>
            <a:r>
              <a:rPr lang="en-US" dirty="0" err="1"/>
              <a:t>Bartke</a:t>
            </a:r>
            <a:r>
              <a:rPr lang="en-US" dirty="0"/>
              <a:t>, S., &amp; Schwarz, N. (2017). Hedonic pricing analysis of the influence of urban green spaces onto residential prices: the case of Leipzig, Germany. </a:t>
            </a:r>
            <a:r>
              <a:rPr lang="en-US" i="1" dirty="0"/>
              <a:t>European Planning Studies</a:t>
            </a:r>
            <a:r>
              <a:rPr lang="en-US" dirty="0"/>
              <a:t>, </a:t>
            </a:r>
            <a:r>
              <a:rPr lang="en-US" i="1" dirty="0"/>
              <a:t>26</a:t>
            </a:r>
            <a:r>
              <a:rPr lang="en-US" dirty="0"/>
              <a:t>(1), 133–157. https://doi.org/10.1080/09654313.2017.1376314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615B32-5AE6-B9DA-C6BF-3357AE140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Eric Bühler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6A13DD-6125-A456-13E2-3E2E6AB18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FDAP: Student Housing Aachen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B70626-52BA-BE6A-5A21-9C9E70226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  <p:pic>
        <p:nvPicPr>
          <p:cNvPr id="8" name="Grafik 7" descr="Ein Bild, das Screenshot, Grafiken, Schrift, Logo enthält.&#10;&#10;Automatisch generierte Beschreibung">
            <a:extLst>
              <a:ext uri="{FF2B5EF4-FFF2-40B4-BE49-F238E27FC236}">
                <a16:creationId xmlns:a16="http://schemas.microsoft.com/office/drawing/2014/main" id="{68C7D1AE-67AE-06E5-2192-BCC89F52D3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12" y="4967401"/>
            <a:ext cx="1044000" cy="1044000"/>
          </a:xfrm>
          <a:prstGeom prst="rect">
            <a:avLst/>
          </a:prstGeom>
        </p:spPr>
      </p:pic>
      <p:pic>
        <p:nvPicPr>
          <p:cNvPr id="10" name="Grafik 9" descr="Ein Bild, das Grafiken, Logo, Schrift, Symbol enthält.&#10;&#10;Automatisch generierte Beschreibung">
            <a:extLst>
              <a:ext uri="{FF2B5EF4-FFF2-40B4-BE49-F238E27FC236}">
                <a16:creationId xmlns:a16="http://schemas.microsoft.com/office/drawing/2014/main" id="{D21FF6BB-5FEA-341D-70D1-1D564C436E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281" y="4967401"/>
            <a:ext cx="1044000" cy="1044000"/>
          </a:xfrm>
          <a:prstGeom prst="rect">
            <a:avLst/>
          </a:prstGeom>
        </p:spPr>
      </p:pic>
      <p:pic>
        <p:nvPicPr>
          <p:cNvPr id="12" name="Grafik 11" descr="Ein Bild, das Logo, Symbol, Grafiken, Schrift enthält.&#10;&#10;Automatisch generierte Beschreibung">
            <a:extLst>
              <a:ext uri="{FF2B5EF4-FFF2-40B4-BE49-F238E27FC236}">
                <a16:creationId xmlns:a16="http://schemas.microsoft.com/office/drawing/2014/main" id="{85F79780-118F-412C-FECC-FAA6DF88E5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350" y="4967401"/>
            <a:ext cx="1525696" cy="1044000"/>
          </a:xfrm>
          <a:prstGeom prst="rect">
            <a:avLst/>
          </a:prstGeom>
        </p:spPr>
      </p:pic>
      <p:pic>
        <p:nvPicPr>
          <p:cNvPr id="16" name="Grafik 15" descr="Ein Bild, das Clipart, Grafiken, Symbol, Cartoon enthält.&#10;&#10;Automatisch generierte Beschreibung">
            <a:extLst>
              <a:ext uri="{FF2B5EF4-FFF2-40B4-BE49-F238E27FC236}">
                <a16:creationId xmlns:a16="http://schemas.microsoft.com/office/drawing/2014/main" id="{DB486D28-42CA-A77D-A91F-0CE4B6055D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115" y="4967125"/>
            <a:ext cx="953256" cy="1044552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B84B778C-97D2-DAE0-11B6-6FBA3299A3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24440" y="4967401"/>
            <a:ext cx="975513" cy="1044000"/>
          </a:xfrm>
          <a:prstGeom prst="rect">
            <a:avLst/>
          </a:prstGeom>
        </p:spPr>
      </p:pic>
      <p:pic>
        <p:nvPicPr>
          <p:cNvPr id="20" name="Grafik 19" descr="Ein Bild, das Symbol, Farbigkeit, Grafiken, Rechteck enthält.&#10;&#10;Automatisch generierte Beschreibung">
            <a:extLst>
              <a:ext uri="{FF2B5EF4-FFF2-40B4-BE49-F238E27FC236}">
                <a16:creationId xmlns:a16="http://schemas.microsoft.com/office/drawing/2014/main" id="{ABAE5854-A199-D9D8-0986-ED3C12933E7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3021" y="4967401"/>
            <a:ext cx="781992" cy="10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836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32B96F9-3740-5CA3-C472-F6B4A2A2B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de-DE" dirty="0">
                <a:solidFill>
                  <a:srgbClr val="FFFEFF"/>
                </a:solidFill>
              </a:rPr>
              <a:t>Content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3D4B6F-6343-4704-8AAB-7D25D3316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r>
              <a:rPr lang="de-DE" dirty="0"/>
              <a:t>1. </a:t>
            </a:r>
            <a:r>
              <a:rPr lang="de-DE" dirty="0" err="1"/>
              <a:t>Literature</a:t>
            </a:r>
            <a:endParaRPr lang="de-DE" dirty="0"/>
          </a:p>
          <a:p>
            <a:r>
              <a:rPr lang="de-DE" dirty="0"/>
              <a:t>2. Data </a:t>
            </a:r>
            <a:r>
              <a:rPr lang="de-DE" dirty="0" err="1"/>
              <a:t>Sraping</a:t>
            </a:r>
            <a:r>
              <a:rPr lang="de-DE" dirty="0"/>
              <a:t> </a:t>
            </a:r>
            <a:r>
              <a:rPr lang="de-DE" dirty="0" err="1"/>
              <a:t>Process</a:t>
            </a:r>
            <a:endParaRPr lang="de-DE" dirty="0"/>
          </a:p>
          <a:p>
            <a:r>
              <a:rPr lang="de-DE" dirty="0"/>
              <a:t>3. Housing Prices</a:t>
            </a:r>
          </a:p>
          <a:p>
            <a:r>
              <a:rPr lang="de-DE" dirty="0"/>
              <a:t>4. WG-Gesucht Listing Duration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BB1896-8056-8886-16D9-B62E4B41A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Eric Bühler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4CC511-F80B-CAC5-006B-0B1D0D8B6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FDAP: Student Housing Aachen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ABA4AF-76F5-6C4A-3850-F8F41EF5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758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78A7C2-F04F-442F-E246-7950A383E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Literature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ED3AD8-E050-C892-7D1E-695479A3E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Kolbe, Jens; Wüstemann, Henry (2014) : </a:t>
            </a:r>
            <a:r>
              <a:rPr lang="de-DE" dirty="0" err="1"/>
              <a:t>Estimating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Urban Green Space: A </a:t>
            </a:r>
            <a:r>
              <a:rPr lang="de-DE" dirty="0" err="1"/>
              <a:t>hedonic</a:t>
            </a:r>
            <a:r>
              <a:rPr lang="de-DE" dirty="0"/>
              <a:t> pricing </a:t>
            </a:r>
            <a:r>
              <a:rPr lang="de-DE" dirty="0" err="1"/>
              <a:t>analysis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housing</a:t>
            </a:r>
            <a:r>
              <a:rPr lang="de-DE" dirty="0"/>
              <a:t> </a:t>
            </a:r>
            <a:r>
              <a:rPr lang="de-DE" dirty="0" err="1"/>
              <a:t>market</a:t>
            </a:r>
            <a:r>
              <a:rPr lang="de-DE" dirty="0"/>
              <a:t> in Cologne, Germany, SFB 649 </a:t>
            </a:r>
            <a:r>
              <a:rPr lang="de-DE" dirty="0" err="1"/>
              <a:t>Discussion</a:t>
            </a:r>
            <a:r>
              <a:rPr lang="de-DE" dirty="0"/>
              <a:t> Paper, </a:t>
            </a:r>
            <a:r>
              <a:rPr lang="de-DE" dirty="0" err="1"/>
              <a:t>No</a:t>
            </a:r>
            <a:r>
              <a:rPr lang="de-DE" dirty="0"/>
              <a:t>. 2015-002, Humboldt University </a:t>
            </a:r>
            <a:r>
              <a:rPr lang="de-DE" dirty="0" err="1"/>
              <a:t>of</a:t>
            </a:r>
            <a:r>
              <a:rPr lang="de-DE" dirty="0"/>
              <a:t> Berlin, Collaborative Research Center 649 – </a:t>
            </a:r>
            <a:r>
              <a:rPr lang="de-DE" dirty="0" err="1"/>
              <a:t>Economic</a:t>
            </a:r>
            <a:r>
              <a:rPr lang="de-DE" dirty="0"/>
              <a:t> Risk, Berlin</a:t>
            </a:r>
          </a:p>
          <a:p>
            <a:endParaRPr lang="en-US" dirty="0"/>
          </a:p>
          <a:p>
            <a:r>
              <a:rPr lang="en-US" dirty="0" err="1"/>
              <a:t>Liebelt</a:t>
            </a:r>
            <a:r>
              <a:rPr lang="en-US" dirty="0"/>
              <a:t>, V., </a:t>
            </a:r>
            <a:r>
              <a:rPr lang="en-US" dirty="0" err="1"/>
              <a:t>Bartke</a:t>
            </a:r>
            <a:r>
              <a:rPr lang="en-US" dirty="0"/>
              <a:t>, S., &amp; Schwarz, N. (2017). Hedonic pricing analysis of the influence of urban green spaces onto residential prices: the case of Leipzig, Germany. </a:t>
            </a:r>
            <a:r>
              <a:rPr lang="en-US" i="1" dirty="0"/>
              <a:t>European Planning Studies</a:t>
            </a:r>
            <a:r>
              <a:rPr lang="en-US" dirty="0"/>
              <a:t>, </a:t>
            </a:r>
            <a:r>
              <a:rPr lang="en-US" i="1" dirty="0"/>
              <a:t>26</a:t>
            </a:r>
            <a:r>
              <a:rPr lang="en-US" dirty="0"/>
              <a:t>(1), 133–157. https://doi.org/10.1080/09654313.2017.1376314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EFB665-216E-B88C-ABE8-3CC8321D9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Eric Bühler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A401B8-CBB8-FE6F-AFA3-4D9DFC640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FDAP: Student Housing Aachen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4377C8-08F4-C548-EAE6-3CF25EB48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862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FD92A-DF8A-C0D5-B928-F3B3D6998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801" y="814173"/>
            <a:ext cx="3216662" cy="1188720"/>
          </a:xfrm>
        </p:spPr>
        <p:txBody>
          <a:bodyPr>
            <a:normAutofit/>
          </a:bodyPr>
          <a:lstStyle/>
          <a:p>
            <a:r>
              <a:rPr lang="de-DE" dirty="0"/>
              <a:t>Data </a:t>
            </a:r>
            <a:r>
              <a:rPr lang="de-DE" dirty="0" err="1"/>
              <a:t>Sraping</a:t>
            </a:r>
            <a:r>
              <a:rPr lang="de-DE" dirty="0"/>
              <a:t> </a:t>
            </a:r>
            <a:r>
              <a:rPr lang="de-DE" dirty="0" err="1"/>
              <a:t>Process</a:t>
            </a:r>
            <a:endParaRPr lang="de-DE" dirty="0"/>
          </a:p>
        </p:txBody>
      </p:sp>
      <p:sp>
        <p:nvSpPr>
          <p:cNvPr id="24" name="Inhaltsplatzhalter 23">
            <a:extLst>
              <a:ext uri="{FF2B5EF4-FFF2-40B4-BE49-F238E27FC236}">
                <a16:creationId xmlns:a16="http://schemas.microsoft.com/office/drawing/2014/main" id="{72C806B2-99A7-4273-1A62-E44598AC3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07" y="7179013"/>
            <a:ext cx="1115423" cy="141718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" name="Shape">
            <a:extLst>
              <a:ext uri="{FF2B5EF4-FFF2-40B4-BE49-F238E27FC236}">
                <a16:creationId xmlns:a16="http://schemas.microsoft.com/office/drawing/2014/main" id="{BC10C587-0E42-84EC-2CC6-04EF333AABE6}"/>
              </a:ext>
            </a:extLst>
          </p:cNvPr>
          <p:cNvSpPr/>
          <p:nvPr/>
        </p:nvSpPr>
        <p:spPr>
          <a:xfrm>
            <a:off x="1261730" y="967937"/>
            <a:ext cx="9668540" cy="4922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86"/>
                </a:moveTo>
                <a:lnTo>
                  <a:pt x="21600" y="86"/>
                </a:lnTo>
                <a:lnTo>
                  <a:pt x="21600" y="86"/>
                </a:lnTo>
                <a:lnTo>
                  <a:pt x="16782" y="0"/>
                </a:lnTo>
                <a:cubicBezTo>
                  <a:pt x="16782" y="0"/>
                  <a:pt x="16959" y="780"/>
                  <a:pt x="16743" y="1328"/>
                </a:cubicBezTo>
                <a:cubicBezTo>
                  <a:pt x="16584" y="1735"/>
                  <a:pt x="7554" y="12648"/>
                  <a:pt x="2875" y="18287"/>
                </a:cubicBezTo>
                <a:lnTo>
                  <a:pt x="0" y="21082"/>
                </a:lnTo>
                <a:cubicBezTo>
                  <a:pt x="0" y="21082"/>
                  <a:pt x="608" y="20602"/>
                  <a:pt x="1602" y="19822"/>
                </a:cubicBezTo>
                <a:cubicBezTo>
                  <a:pt x="687" y="20925"/>
                  <a:pt x="126" y="21600"/>
                  <a:pt x="126" y="21600"/>
                </a:cubicBezTo>
                <a:lnTo>
                  <a:pt x="2984" y="18737"/>
                </a:lnTo>
                <a:cubicBezTo>
                  <a:pt x="8066" y="14746"/>
                  <a:pt x="17884" y="7060"/>
                  <a:pt x="18141" y="7054"/>
                </a:cubicBezTo>
                <a:cubicBezTo>
                  <a:pt x="18489" y="7048"/>
                  <a:pt x="18687" y="7806"/>
                  <a:pt x="18687" y="7806"/>
                </a:cubicBezTo>
                <a:lnTo>
                  <a:pt x="21600" y="86"/>
                </a:lnTo>
                <a:lnTo>
                  <a:pt x="21600" y="86"/>
                </a:lnTo>
                <a:lnTo>
                  <a:pt x="21600" y="86"/>
                </a:lnTo>
                <a:close/>
              </a:path>
            </a:pathLst>
          </a:custGeom>
          <a:solidFill>
            <a:schemeClr val="lt1"/>
          </a:solidFill>
          <a:ln w="12700">
            <a:miter lim="400000"/>
          </a:ln>
          <a:effectLst>
            <a:outerShdw blurRad="254000" dist="38100" dir="10800000" algn="r" rotWithShape="0">
              <a:prstClr val="black">
                <a:alpha val="25000"/>
              </a:prstClr>
            </a:outerShdw>
          </a:effectLst>
        </p:spPr>
        <p:txBody>
          <a:bodyPr lIns="38100" tIns="38100" rIns="38100" bIns="381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 lang="de-DE" dirty="0"/>
          </a:p>
        </p:txBody>
      </p:sp>
      <p:sp>
        <p:nvSpPr>
          <p:cNvPr id="4" name="Triangle">
            <a:extLst>
              <a:ext uri="{FF2B5EF4-FFF2-40B4-BE49-F238E27FC236}">
                <a16:creationId xmlns:a16="http://schemas.microsoft.com/office/drawing/2014/main" id="{A03A656D-E606-02E2-C70F-541F808D5AD2}"/>
              </a:ext>
            </a:extLst>
          </p:cNvPr>
          <p:cNvSpPr/>
          <p:nvPr/>
        </p:nvSpPr>
        <p:spPr>
          <a:xfrm>
            <a:off x="2054132" y="4930115"/>
            <a:ext cx="1037568" cy="1169794"/>
          </a:xfrm>
          <a:custGeom>
            <a:avLst/>
            <a:gdLst>
              <a:gd name="connsiteX0" fmla="*/ 21600 w 21600"/>
              <a:gd name="connsiteY0" fmla="*/ 0 h 21600"/>
              <a:gd name="connsiteX1" fmla="*/ 1283 w 21600"/>
              <a:gd name="connsiteY1" fmla="*/ 21600 h 21600"/>
              <a:gd name="connsiteX2" fmla="*/ 0 w 21600"/>
              <a:gd name="connsiteY2" fmla="*/ 8986 h 21600"/>
              <a:gd name="connsiteX3" fmla="*/ 9339 w 21600"/>
              <a:gd name="connsiteY3" fmla="*/ 5101 h 21600"/>
              <a:gd name="connsiteX4" fmla="*/ 21600 w 21600"/>
              <a:gd name="connsiteY4" fmla="*/ 0 h 21600"/>
              <a:gd name="connsiteX0" fmla="*/ 21600 w 21600"/>
              <a:gd name="connsiteY0" fmla="*/ 0 h 21600"/>
              <a:gd name="connsiteX1" fmla="*/ 1283 w 21600"/>
              <a:gd name="connsiteY1" fmla="*/ 21600 h 21600"/>
              <a:gd name="connsiteX2" fmla="*/ 0 w 21600"/>
              <a:gd name="connsiteY2" fmla="*/ 8986 h 21600"/>
              <a:gd name="connsiteX3" fmla="*/ 8184 w 21600"/>
              <a:gd name="connsiteY3" fmla="*/ 3380 h 21600"/>
              <a:gd name="connsiteX4" fmla="*/ 21600 w 21600"/>
              <a:gd name="connsiteY4" fmla="*/ 0 h 21600"/>
              <a:gd name="connsiteX0" fmla="*/ 21771 w 21771"/>
              <a:gd name="connsiteY0" fmla="*/ 0 h 21600"/>
              <a:gd name="connsiteX1" fmla="*/ 1454 w 21771"/>
              <a:gd name="connsiteY1" fmla="*/ 21600 h 21600"/>
              <a:gd name="connsiteX2" fmla="*/ 171 w 21771"/>
              <a:gd name="connsiteY2" fmla="*/ 8986 h 21600"/>
              <a:gd name="connsiteX3" fmla="*/ 0 w 21771"/>
              <a:gd name="connsiteY3" fmla="*/ 8034 h 21600"/>
              <a:gd name="connsiteX4" fmla="*/ 21771 w 21771"/>
              <a:gd name="connsiteY4" fmla="*/ 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71" h="21600" extrusionOk="0">
                <a:moveTo>
                  <a:pt x="21771" y="0"/>
                </a:moveTo>
                <a:lnTo>
                  <a:pt x="1454" y="21600"/>
                </a:lnTo>
                <a:lnTo>
                  <a:pt x="171" y="8986"/>
                </a:lnTo>
                <a:lnTo>
                  <a:pt x="0" y="8034"/>
                </a:lnTo>
                <a:lnTo>
                  <a:pt x="21771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 lang="de-DE" dirty="0"/>
          </a:p>
        </p:txBody>
      </p:sp>
      <p:sp>
        <p:nvSpPr>
          <p:cNvPr id="5" name="Triangle">
            <a:extLst>
              <a:ext uri="{FF2B5EF4-FFF2-40B4-BE49-F238E27FC236}">
                <a16:creationId xmlns:a16="http://schemas.microsoft.com/office/drawing/2014/main" id="{44BA50AA-9424-590B-98D4-758C1795DB97}"/>
              </a:ext>
            </a:extLst>
          </p:cNvPr>
          <p:cNvSpPr/>
          <p:nvPr/>
        </p:nvSpPr>
        <p:spPr>
          <a:xfrm>
            <a:off x="4296630" y="3756033"/>
            <a:ext cx="1189758" cy="1351971"/>
          </a:xfrm>
          <a:custGeom>
            <a:avLst/>
            <a:gdLst>
              <a:gd name="connsiteX0" fmla="*/ 21600 w 21600"/>
              <a:gd name="connsiteY0" fmla="*/ 0 h 21600"/>
              <a:gd name="connsiteX1" fmla="*/ 1291 w 21600"/>
              <a:gd name="connsiteY1" fmla="*/ 21600 h 21600"/>
              <a:gd name="connsiteX2" fmla="*/ 0 w 21600"/>
              <a:gd name="connsiteY2" fmla="*/ 8981 h 21600"/>
              <a:gd name="connsiteX3" fmla="*/ 1916 w 21600"/>
              <a:gd name="connsiteY3" fmla="*/ 8147 h 21600"/>
              <a:gd name="connsiteX4" fmla="*/ 21600 w 21600"/>
              <a:gd name="connsiteY4" fmla="*/ 0 h 21600"/>
              <a:gd name="connsiteX0" fmla="*/ 21600 w 21600"/>
              <a:gd name="connsiteY0" fmla="*/ 0 h 21600"/>
              <a:gd name="connsiteX1" fmla="*/ 1291 w 21600"/>
              <a:gd name="connsiteY1" fmla="*/ 21600 h 21600"/>
              <a:gd name="connsiteX2" fmla="*/ 0 w 21600"/>
              <a:gd name="connsiteY2" fmla="*/ 8981 h 21600"/>
              <a:gd name="connsiteX3" fmla="*/ 301 w 21600"/>
              <a:gd name="connsiteY3" fmla="*/ 7369 h 21600"/>
              <a:gd name="connsiteX4" fmla="*/ 21600 w 21600"/>
              <a:gd name="connsiteY4" fmla="*/ 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1291" y="21600"/>
                </a:lnTo>
                <a:lnTo>
                  <a:pt x="0" y="8981"/>
                </a:lnTo>
                <a:cubicBezTo>
                  <a:pt x="100" y="8444"/>
                  <a:pt x="201" y="7906"/>
                  <a:pt x="301" y="7369"/>
                </a:cubicBezTo>
                <a:lnTo>
                  <a:pt x="2160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 lang="de-DE" dirty="0"/>
          </a:p>
        </p:txBody>
      </p:sp>
      <p:sp>
        <p:nvSpPr>
          <p:cNvPr id="6" name="Triangle">
            <a:extLst>
              <a:ext uri="{FF2B5EF4-FFF2-40B4-BE49-F238E27FC236}">
                <a16:creationId xmlns:a16="http://schemas.microsoft.com/office/drawing/2014/main" id="{B0836852-5FBA-809D-76AB-6B02C215AAC6}"/>
              </a:ext>
            </a:extLst>
          </p:cNvPr>
          <p:cNvSpPr/>
          <p:nvPr/>
        </p:nvSpPr>
        <p:spPr>
          <a:xfrm>
            <a:off x="6266004" y="2620088"/>
            <a:ext cx="1324518" cy="1504822"/>
          </a:xfrm>
          <a:custGeom>
            <a:avLst/>
            <a:gdLst>
              <a:gd name="connsiteX0" fmla="*/ 21600 w 21600"/>
              <a:gd name="connsiteY0" fmla="*/ 0 h 21600"/>
              <a:gd name="connsiteX1" fmla="*/ 1282 w 21600"/>
              <a:gd name="connsiteY1" fmla="*/ 21600 h 21600"/>
              <a:gd name="connsiteX2" fmla="*/ 0 w 21600"/>
              <a:gd name="connsiteY2" fmla="*/ 8982 h 21600"/>
              <a:gd name="connsiteX3" fmla="*/ 2828 w 21600"/>
              <a:gd name="connsiteY3" fmla="*/ 7812 h 21600"/>
              <a:gd name="connsiteX4" fmla="*/ 21600 w 21600"/>
              <a:gd name="connsiteY4" fmla="*/ 0 h 21600"/>
              <a:gd name="connsiteX0" fmla="*/ 21600 w 21600"/>
              <a:gd name="connsiteY0" fmla="*/ 0 h 21600"/>
              <a:gd name="connsiteX1" fmla="*/ 1282 w 21600"/>
              <a:gd name="connsiteY1" fmla="*/ 21600 h 21600"/>
              <a:gd name="connsiteX2" fmla="*/ 0 w 21600"/>
              <a:gd name="connsiteY2" fmla="*/ 8982 h 21600"/>
              <a:gd name="connsiteX3" fmla="*/ 237 w 21600"/>
              <a:gd name="connsiteY3" fmla="*/ 7751 h 21600"/>
              <a:gd name="connsiteX4" fmla="*/ 21600 w 21600"/>
              <a:gd name="connsiteY4" fmla="*/ 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1282" y="21600"/>
                </a:lnTo>
                <a:lnTo>
                  <a:pt x="0" y="8982"/>
                </a:lnTo>
                <a:lnTo>
                  <a:pt x="237" y="7751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 lang="de-DE" dirty="0"/>
          </a:p>
        </p:txBody>
      </p:sp>
      <p:sp>
        <p:nvSpPr>
          <p:cNvPr id="7" name="Triangle">
            <a:extLst>
              <a:ext uri="{FF2B5EF4-FFF2-40B4-BE49-F238E27FC236}">
                <a16:creationId xmlns:a16="http://schemas.microsoft.com/office/drawing/2014/main" id="{017AB4B8-87BF-2CE0-1DE4-A2F8C17441A0}"/>
              </a:ext>
            </a:extLst>
          </p:cNvPr>
          <p:cNvSpPr/>
          <p:nvPr/>
        </p:nvSpPr>
        <p:spPr>
          <a:xfrm>
            <a:off x="8543791" y="1390007"/>
            <a:ext cx="1529781" cy="1738784"/>
          </a:xfrm>
          <a:custGeom>
            <a:avLst/>
            <a:gdLst>
              <a:gd name="connsiteX0" fmla="*/ 21600 w 21600"/>
              <a:gd name="connsiteY0" fmla="*/ 0 h 21600"/>
              <a:gd name="connsiteX1" fmla="*/ 1286 w 21600"/>
              <a:gd name="connsiteY1" fmla="*/ 21600 h 21600"/>
              <a:gd name="connsiteX2" fmla="*/ 0 w 21600"/>
              <a:gd name="connsiteY2" fmla="*/ 8983 h 21600"/>
              <a:gd name="connsiteX3" fmla="*/ 1457 w 21600"/>
              <a:gd name="connsiteY3" fmla="*/ 8297 h 21600"/>
              <a:gd name="connsiteX4" fmla="*/ 21600 w 21600"/>
              <a:gd name="connsiteY4" fmla="*/ 0 h 21600"/>
              <a:gd name="connsiteX0" fmla="*/ 21600 w 21600"/>
              <a:gd name="connsiteY0" fmla="*/ 0 h 21600"/>
              <a:gd name="connsiteX1" fmla="*/ 1286 w 21600"/>
              <a:gd name="connsiteY1" fmla="*/ 21600 h 21600"/>
              <a:gd name="connsiteX2" fmla="*/ 0 w 21600"/>
              <a:gd name="connsiteY2" fmla="*/ 8983 h 21600"/>
              <a:gd name="connsiteX3" fmla="*/ 301 w 21600"/>
              <a:gd name="connsiteY3" fmla="*/ 7841 h 21600"/>
              <a:gd name="connsiteX4" fmla="*/ 21600 w 21600"/>
              <a:gd name="connsiteY4" fmla="*/ 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1286" y="21600"/>
                </a:lnTo>
                <a:lnTo>
                  <a:pt x="0" y="8983"/>
                </a:lnTo>
                <a:cubicBezTo>
                  <a:pt x="100" y="8602"/>
                  <a:pt x="201" y="8222"/>
                  <a:pt x="301" y="7841"/>
                </a:cubicBezTo>
                <a:lnTo>
                  <a:pt x="21600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 lang="de-DE" dirty="0"/>
          </a:p>
        </p:txBody>
      </p:sp>
      <p:sp>
        <p:nvSpPr>
          <p:cNvPr id="8" name="Triangle">
            <a:extLst>
              <a:ext uri="{FF2B5EF4-FFF2-40B4-BE49-F238E27FC236}">
                <a16:creationId xmlns:a16="http://schemas.microsoft.com/office/drawing/2014/main" id="{BE1374A3-CC6B-8847-6114-BE5B31929648}"/>
              </a:ext>
            </a:extLst>
          </p:cNvPr>
          <p:cNvSpPr/>
          <p:nvPr/>
        </p:nvSpPr>
        <p:spPr>
          <a:xfrm>
            <a:off x="1572527" y="4930115"/>
            <a:ext cx="1519172" cy="4866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49"/>
                </a:lnTo>
                <a:lnTo>
                  <a:pt x="6963" y="216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 lang="de-DE" dirty="0"/>
          </a:p>
        </p:txBody>
      </p:sp>
      <p:sp>
        <p:nvSpPr>
          <p:cNvPr id="9" name="Triangle">
            <a:extLst>
              <a:ext uri="{FF2B5EF4-FFF2-40B4-BE49-F238E27FC236}">
                <a16:creationId xmlns:a16="http://schemas.microsoft.com/office/drawing/2014/main" id="{8FC646B9-F95E-E217-98C4-D7CC3D0C3FC4}"/>
              </a:ext>
            </a:extLst>
          </p:cNvPr>
          <p:cNvSpPr/>
          <p:nvPr/>
        </p:nvSpPr>
        <p:spPr>
          <a:xfrm>
            <a:off x="3731386" y="3756033"/>
            <a:ext cx="1755002" cy="562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40"/>
                </a:lnTo>
                <a:lnTo>
                  <a:pt x="6957" y="2160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10" name="Triangle">
            <a:extLst>
              <a:ext uri="{FF2B5EF4-FFF2-40B4-BE49-F238E27FC236}">
                <a16:creationId xmlns:a16="http://schemas.microsoft.com/office/drawing/2014/main" id="{D786F35D-305B-E841-2BE3-1B9787A29375}"/>
              </a:ext>
            </a:extLst>
          </p:cNvPr>
          <p:cNvSpPr/>
          <p:nvPr/>
        </p:nvSpPr>
        <p:spPr>
          <a:xfrm>
            <a:off x="5637125" y="2620088"/>
            <a:ext cx="1953397" cy="6257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58"/>
                </a:lnTo>
                <a:lnTo>
                  <a:pt x="6954" y="2160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 lang="de-DE" dirty="0"/>
          </a:p>
        </p:txBody>
      </p:sp>
      <p:sp>
        <p:nvSpPr>
          <p:cNvPr id="11" name="Triangle">
            <a:extLst>
              <a:ext uri="{FF2B5EF4-FFF2-40B4-BE49-F238E27FC236}">
                <a16:creationId xmlns:a16="http://schemas.microsoft.com/office/drawing/2014/main" id="{1CE9642D-9723-49EB-8511-C81A0BE07C83}"/>
              </a:ext>
            </a:extLst>
          </p:cNvPr>
          <p:cNvSpPr/>
          <p:nvPr/>
        </p:nvSpPr>
        <p:spPr>
          <a:xfrm>
            <a:off x="7816338" y="1390007"/>
            <a:ext cx="2257234" cy="7230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42"/>
                </a:lnTo>
                <a:lnTo>
                  <a:pt x="6961" y="2160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 lang="de-DE" dirty="0"/>
          </a:p>
        </p:txBody>
      </p:sp>
      <p:sp>
        <p:nvSpPr>
          <p:cNvPr id="12" name="ZoneTexte 17">
            <a:extLst>
              <a:ext uri="{FF2B5EF4-FFF2-40B4-BE49-F238E27FC236}">
                <a16:creationId xmlns:a16="http://schemas.microsoft.com/office/drawing/2014/main" id="{D4054892-3DE0-3C58-3A50-D71D2285E3ED}"/>
              </a:ext>
            </a:extLst>
          </p:cNvPr>
          <p:cNvSpPr txBox="1"/>
          <p:nvPr/>
        </p:nvSpPr>
        <p:spPr>
          <a:xfrm flipH="1">
            <a:off x="2168662" y="4941230"/>
            <a:ext cx="259686" cy="615553"/>
          </a:xfrm>
          <a:prstGeom prst="rect">
            <a:avLst/>
          </a:prstGeom>
          <a:noFill/>
          <a:effectLst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de-DE" sz="4000" b="1">
                <a:solidFill>
                  <a:schemeClr val="lt1"/>
                </a:solidFill>
              </a:rPr>
              <a:t>1</a:t>
            </a:r>
            <a:endParaRPr lang="de-DE" sz="4000" b="1" dirty="0">
              <a:solidFill>
                <a:schemeClr val="lt1"/>
              </a:solidFill>
            </a:endParaRPr>
          </a:p>
        </p:txBody>
      </p:sp>
      <p:sp>
        <p:nvSpPr>
          <p:cNvPr id="13" name="ZoneTexte 18">
            <a:extLst>
              <a:ext uri="{FF2B5EF4-FFF2-40B4-BE49-F238E27FC236}">
                <a16:creationId xmlns:a16="http://schemas.microsoft.com/office/drawing/2014/main" id="{23E324A3-D624-D3A4-E8B7-315A46719458}"/>
              </a:ext>
            </a:extLst>
          </p:cNvPr>
          <p:cNvSpPr txBox="1"/>
          <p:nvPr/>
        </p:nvSpPr>
        <p:spPr>
          <a:xfrm flipH="1">
            <a:off x="4564359" y="3774750"/>
            <a:ext cx="259686" cy="615553"/>
          </a:xfrm>
          <a:prstGeom prst="rect">
            <a:avLst/>
          </a:prstGeom>
          <a:noFill/>
          <a:effectLst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de-DE" sz="4000" b="1">
                <a:solidFill>
                  <a:schemeClr val="lt1"/>
                </a:solidFill>
              </a:rPr>
              <a:t>2</a:t>
            </a:r>
            <a:endParaRPr lang="de-DE" sz="4000" b="1" dirty="0">
              <a:solidFill>
                <a:schemeClr val="lt1"/>
              </a:solidFill>
            </a:endParaRPr>
          </a:p>
        </p:txBody>
      </p:sp>
      <p:sp>
        <p:nvSpPr>
          <p:cNvPr id="14" name="ZoneTexte 19">
            <a:extLst>
              <a:ext uri="{FF2B5EF4-FFF2-40B4-BE49-F238E27FC236}">
                <a16:creationId xmlns:a16="http://schemas.microsoft.com/office/drawing/2014/main" id="{79643A92-7B19-A3AC-48C1-5835DBFF2330}"/>
              </a:ext>
            </a:extLst>
          </p:cNvPr>
          <p:cNvSpPr txBox="1"/>
          <p:nvPr/>
        </p:nvSpPr>
        <p:spPr>
          <a:xfrm flipH="1">
            <a:off x="6581052" y="2710781"/>
            <a:ext cx="259686" cy="615553"/>
          </a:xfrm>
          <a:prstGeom prst="rect">
            <a:avLst/>
          </a:prstGeom>
          <a:noFill/>
          <a:effectLst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de-DE" sz="4000" b="1">
                <a:solidFill>
                  <a:schemeClr val="lt1"/>
                </a:solidFill>
              </a:rPr>
              <a:t>3</a:t>
            </a:r>
            <a:endParaRPr lang="de-DE" sz="4000" b="1" dirty="0">
              <a:solidFill>
                <a:schemeClr val="lt1"/>
              </a:solidFill>
            </a:endParaRPr>
          </a:p>
        </p:txBody>
      </p:sp>
      <p:sp>
        <p:nvSpPr>
          <p:cNvPr id="15" name="ZoneTexte 20">
            <a:extLst>
              <a:ext uri="{FF2B5EF4-FFF2-40B4-BE49-F238E27FC236}">
                <a16:creationId xmlns:a16="http://schemas.microsoft.com/office/drawing/2014/main" id="{45265DA3-9379-168C-8CF2-E38362F6120D}"/>
              </a:ext>
            </a:extLst>
          </p:cNvPr>
          <p:cNvSpPr txBox="1"/>
          <p:nvPr/>
        </p:nvSpPr>
        <p:spPr>
          <a:xfrm flipH="1">
            <a:off x="8921074" y="1564303"/>
            <a:ext cx="259686" cy="615553"/>
          </a:xfrm>
          <a:prstGeom prst="rect">
            <a:avLst/>
          </a:prstGeom>
          <a:noFill/>
          <a:effectLst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de-DE" sz="4000" b="1">
                <a:solidFill>
                  <a:schemeClr val="lt1"/>
                </a:solidFill>
              </a:rPr>
              <a:t>4</a:t>
            </a:r>
            <a:endParaRPr lang="de-DE" sz="4000" b="1" dirty="0">
              <a:solidFill>
                <a:schemeClr val="lt1"/>
              </a:solidFill>
            </a:endParaRPr>
          </a:p>
        </p:txBody>
      </p:sp>
      <p:sp>
        <p:nvSpPr>
          <p:cNvPr id="16" name="TextBox 37">
            <a:extLst>
              <a:ext uri="{FF2B5EF4-FFF2-40B4-BE49-F238E27FC236}">
                <a16:creationId xmlns:a16="http://schemas.microsoft.com/office/drawing/2014/main" id="{C3AA9AF0-596C-D55B-A01A-58E320FE95B2}"/>
              </a:ext>
            </a:extLst>
          </p:cNvPr>
          <p:cNvSpPr txBox="1"/>
          <p:nvPr/>
        </p:nvSpPr>
        <p:spPr>
          <a:xfrm>
            <a:off x="3164299" y="1341174"/>
            <a:ext cx="28652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err="1">
                <a:solidFill>
                  <a:schemeClr val="accent2"/>
                </a:solidFill>
              </a:rPr>
              <a:t>Get</a:t>
            </a:r>
            <a:r>
              <a:rPr lang="de-DE" sz="1600" b="1" dirty="0">
                <a:solidFill>
                  <a:schemeClr val="accent2"/>
                </a:solidFill>
              </a:rPr>
              <a:t> </a:t>
            </a:r>
            <a:r>
              <a:rPr lang="de-DE" sz="1600" b="1" dirty="0" err="1">
                <a:solidFill>
                  <a:schemeClr val="accent2"/>
                </a:solidFill>
              </a:rPr>
              <a:t>the</a:t>
            </a:r>
            <a:r>
              <a:rPr lang="de-DE" sz="1600" b="1" dirty="0">
                <a:solidFill>
                  <a:schemeClr val="accent2"/>
                </a:solidFill>
              </a:rPr>
              <a:t> HTML to </a:t>
            </a:r>
            <a:r>
              <a:rPr lang="de-DE" sz="1600" b="1" dirty="0" err="1">
                <a:solidFill>
                  <a:schemeClr val="accent2"/>
                </a:solidFill>
              </a:rPr>
              <a:t>the</a:t>
            </a:r>
            <a:r>
              <a:rPr lang="de-DE" sz="1600" b="1" dirty="0">
                <a:solidFill>
                  <a:schemeClr val="accent2"/>
                </a:solidFill>
              </a:rPr>
              <a:t> </a:t>
            </a:r>
            <a:r>
              <a:rPr lang="de-DE" sz="1600" b="1" dirty="0" err="1">
                <a:solidFill>
                  <a:schemeClr val="accent2"/>
                </a:solidFill>
              </a:rPr>
              <a:t>listings</a:t>
            </a:r>
            <a:endParaRPr lang="de-DE" sz="1600" b="1" dirty="0">
              <a:solidFill>
                <a:schemeClr val="accent2"/>
              </a:solidFill>
            </a:endParaRPr>
          </a:p>
          <a:p>
            <a:pPr algn="ctr"/>
            <a:r>
              <a:rPr lang="de-DE" sz="1600" dirty="0" err="1"/>
              <a:t>Following</a:t>
            </a:r>
            <a:r>
              <a:rPr lang="de-DE" sz="1600" dirty="0"/>
              <a:t> </a:t>
            </a:r>
            <a:r>
              <a:rPr lang="de-DE" sz="1600" dirty="0" err="1"/>
              <a:t>that</a:t>
            </a:r>
            <a:r>
              <a:rPr lang="de-DE" sz="1600" dirty="0"/>
              <a:t>, I save </a:t>
            </a:r>
            <a:r>
              <a:rPr lang="de-DE" sz="1600" dirty="0" err="1"/>
              <a:t>the</a:t>
            </a:r>
            <a:r>
              <a:rPr lang="de-DE" sz="1600" dirty="0"/>
              <a:t> HTML </a:t>
            </a:r>
            <a:r>
              <a:rPr lang="de-DE" sz="1600" dirty="0" err="1"/>
              <a:t>for</a:t>
            </a:r>
            <a:r>
              <a:rPr lang="de-DE" sz="1600" dirty="0"/>
              <a:t> all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links in a </a:t>
            </a:r>
            <a:r>
              <a:rPr lang="de-DE" sz="1600" dirty="0" err="1"/>
              <a:t>seperate</a:t>
            </a:r>
            <a:r>
              <a:rPr lang="de-DE" sz="1600" dirty="0"/>
              <a:t> </a:t>
            </a:r>
            <a:r>
              <a:rPr lang="de-DE" sz="1600" dirty="0" err="1"/>
              <a:t>list</a:t>
            </a:r>
            <a:endParaRPr lang="de-DE" sz="1600" dirty="0"/>
          </a:p>
        </p:txBody>
      </p:sp>
      <p:sp>
        <p:nvSpPr>
          <p:cNvPr id="17" name="TextBox 37">
            <a:extLst>
              <a:ext uri="{FF2B5EF4-FFF2-40B4-BE49-F238E27FC236}">
                <a16:creationId xmlns:a16="http://schemas.microsoft.com/office/drawing/2014/main" id="{9D0849A4-9071-73E3-4467-778DDB062DE7}"/>
              </a:ext>
            </a:extLst>
          </p:cNvPr>
          <p:cNvSpPr txBox="1"/>
          <p:nvPr/>
        </p:nvSpPr>
        <p:spPr>
          <a:xfrm>
            <a:off x="1170031" y="2713888"/>
            <a:ext cx="22505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err="1">
                <a:solidFill>
                  <a:schemeClr val="accent1"/>
                </a:solidFill>
              </a:rPr>
              <a:t>Retrieving</a:t>
            </a:r>
            <a:r>
              <a:rPr lang="de-DE" sz="1600" b="1" dirty="0">
                <a:solidFill>
                  <a:schemeClr val="accent1"/>
                </a:solidFill>
              </a:rPr>
              <a:t> links to </a:t>
            </a:r>
            <a:r>
              <a:rPr lang="de-DE" sz="1600" b="1" dirty="0" err="1">
                <a:solidFill>
                  <a:schemeClr val="accent1"/>
                </a:solidFill>
              </a:rPr>
              <a:t>the</a:t>
            </a:r>
            <a:r>
              <a:rPr lang="de-DE" sz="1600" b="1" dirty="0">
                <a:solidFill>
                  <a:schemeClr val="accent1"/>
                </a:solidFill>
              </a:rPr>
              <a:t> </a:t>
            </a:r>
            <a:r>
              <a:rPr lang="de-DE" sz="1600" b="1" dirty="0" err="1">
                <a:solidFill>
                  <a:schemeClr val="accent1"/>
                </a:solidFill>
              </a:rPr>
              <a:t>listings</a:t>
            </a:r>
            <a:endParaRPr lang="de-DE" sz="1600" b="1" dirty="0">
              <a:solidFill>
                <a:schemeClr val="accent1"/>
              </a:solidFill>
            </a:endParaRPr>
          </a:p>
          <a:p>
            <a:pPr algn="ctr"/>
            <a:r>
              <a:rPr lang="de-DE" sz="1600" dirty="0"/>
              <a:t>In an initial </a:t>
            </a:r>
            <a:r>
              <a:rPr lang="de-DE" sz="1600" dirty="0" err="1"/>
              <a:t>step</a:t>
            </a:r>
            <a:r>
              <a:rPr lang="de-DE" sz="1600" dirty="0"/>
              <a:t>, I </a:t>
            </a:r>
            <a:r>
              <a:rPr lang="de-DE" sz="1600" dirty="0" err="1"/>
              <a:t>use</a:t>
            </a:r>
            <a:r>
              <a:rPr lang="de-DE" sz="1600" dirty="0"/>
              <a:t> a </a:t>
            </a:r>
            <a:r>
              <a:rPr lang="de-DE" sz="1600" dirty="0" err="1"/>
              <a:t>request</a:t>
            </a:r>
            <a:r>
              <a:rPr lang="de-DE" sz="1600" dirty="0"/>
              <a:t> to </a:t>
            </a:r>
            <a:r>
              <a:rPr lang="de-DE" sz="1600" dirty="0" err="1"/>
              <a:t>retrieve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links </a:t>
            </a:r>
            <a:r>
              <a:rPr lang="de-DE" sz="1600" dirty="0" err="1"/>
              <a:t>from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search</a:t>
            </a:r>
            <a:r>
              <a:rPr lang="de-DE" sz="1600" dirty="0"/>
              <a:t> </a:t>
            </a:r>
            <a:r>
              <a:rPr lang="de-DE" sz="1600" dirty="0" err="1"/>
              <a:t>results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Aachen</a:t>
            </a:r>
          </a:p>
        </p:txBody>
      </p:sp>
      <p:cxnSp>
        <p:nvCxnSpPr>
          <p:cNvPr id="18" name="Connecteur droit avec flèche 27">
            <a:extLst>
              <a:ext uri="{FF2B5EF4-FFF2-40B4-BE49-F238E27FC236}">
                <a16:creationId xmlns:a16="http://schemas.microsoft.com/office/drawing/2014/main" id="{9983E443-7738-298E-5C1C-078588935A7F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2292127" y="4283548"/>
            <a:ext cx="3183" cy="461665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29">
            <a:extLst>
              <a:ext uri="{FF2B5EF4-FFF2-40B4-BE49-F238E27FC236}">
                <a16:creationId xmlns:a16="http://schemas.microsoft.com/office/drawing/2014/main" id="{09F01AD5-89A3-2BA4-1F03-17C065BDB7C2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4596916" y="2418392"/>
            <a:ext cx="0" cy="1167675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30">
            <a:extLst>
              <a:ext uri="{FF2B5EF4-FFF2-40B4-BE49-F238E27FC236}">
                <a16:creationId xmlns:a16="http://schemas.microsoft.com/office/drawing/2014/main" id="{918485A6-C81B-53DC-85BD-B45BA27D689C}"/>
              </a:ext>
            </a:extLst>
          </p:cNvPr>
          <p:cNvCxnSpPr>
            <a:cxnSpLocks/>
          </p:cNvCxnSpPr>
          <p:nvPr/>
        </p:nvCxnSpPr>
        <p:spPr>
          <a:xfrm>
            <a:off x="6738867" y="3784692"/>
            <a:ext cx="0" cy="1156538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37">
            <a:extLst>
              <a:ext uri="{FF2B5EF4-FFF2-40B4-BE49-F238E27FC236}">
                <a16:creationId xmlns:a16="http://schemas.microsoft.com/office/drawing/2014/main" id="{F0944648-2B0B-07F4-85B9-BACFC2F1A6DF}"/>
              </a:ext>
            </a:extLst>
          </p:cNvPr>
          <p:cNvSpPr txBox="1"/>
          <p:nvPr/>
        </p:nvSpPr>
        <p:spPr>
          <a:xfrm>
            <a:off x="5272997" y="5073833"/>
            <a:ext cx="28652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accent3"/>
                </a:solidFill>
              </a:rPr>
              <a:t>Transform </a:t>
            </a:r>
            <a:r>
              <a:rPr lang="de-DE" sz="1600" b="1" dirty="0" err="1">
                <a:solidFill>
                  <a:schemeClr val="accent3"/>
                </a:solidFill>
              </a:rPr>
              <a:t>the</a:t>
            </a:r>
            <a:r>
              <a:rPr lang="de-DE" sz="1600" b="1" dirty="0">
                <a:solidFill>
                  <a:schemeClr val="accent3"/>
                </a:solidFill>
              </a:rPr>
              <a:t> HTML </a:t>
            </a:r>
            <a:r>
              <a:rPr lang="de-DE" sz="1600" b="1" dirty="0" err="1">
                <a:solidFill>
                  <a:schemeClr val="accent3"/>
                </a:solidFill>
              </a:rPr>
              <a:t>into</a:t>
            </a:r>
            <a:r>
              <a:rPr lang="de-DE" sz="1600" b="1" dirty="0">
                <a:solidFill>
                  <a:schemeClr val="accent3"/>
                </a:solidFill>
              </a:rPr>
              <a:t> </a:t>
            </a:r>
            <a:r>
              <a:rPr lang="de-DE" sz="1600" b="1" dirty="0" err="1">
                <a:solidFill>
                  <a:schemeClr val="accent3"/>
                </a:solidFill>
              </a:rPr>
              <a:t>data</a:t>
            </a:r>
            <a:endParaRPr lang="de-DE" sz="1600" b="1" dirty="0">
              <a:solidFill>
                <a:schemeClr val="accent3"/>
              </a:solidFill>
            </a:endParaRPr>
          </a:p>
          <a:p>
            <a:pPr algn="ctr"/>
            <a:r>
              <a:rPr lang="de-DE" sz="1600" dirty="0"/>
              <a:t>In </a:t>
            </a:r>
            <a:r>
              <a:rPr lang="de-DE" sz="1600" dirty="0" err="1"/>
              <a:t>the</a:t>
            </a:r>
            <a:r>
              <a:rPr lang="de-DE" sz="1600" dirty="0"/>
              <a:t> final </a:t>
            </a:r>
            <a:r>
              <a:rPr lang="de-DE" sz="1600" dirty="0" err="1"/>
              <a:t>data</a:t>
            </a:r>
            <a:r>
              <a:rPr lang="de-DE" sz="1600" dirty="0"/>
              <a:t> </a:t>
            </a:r>
            <a:r>
              <a:rPr lang="de-DE" sz="1600" dirty="0" err="1"/>
              <a:t>processing</a:t>
            </a:r>
            <a:r>
              <a:rPr lang="de-DE" sz="1600" dirty="0"/>
              <a:t> </a:t>
            </a:r>
            <a:r>
              <a:rPr lang="de-DE" sz="1600" dirty="0" err="1"/>
              <a:t>step</a:t>
            </a:r>
            <a:r>
              <a:rPr lang="de-DE" sz="1600" dirty="0"/>
              <a:t>, I </a:t>
            </a:r>
            <a:r>
              <a:rPr lang="de-DE" sz="1600" dirty="0" err="1"/>
              <a:t>use</a:t>
            </a:r>
            <a:r>
              <a:rPr lang="de-DE" sz="1600" dirty="0"/>
              <a:t> Beautiful </a:t>
            </a:r>
            <a:r>
              <a:rPr lang="de-DE" sz="1600" dirty="0" err="1"/>
              <a:t>Soup</a:t>
            </a:r>
            <a:r>
              <a:rPr lang="de-DE" sz="1600" dirty="0"/>
              <a:t> to </a:t>
            </a:r>
            <a:r>
              <a:rPr lang="de-DE" sz="1600" dirty="0" err="1"/>
              <a:t>retrieve</a:t>
            </a:r>
            <a:r>
              <a:rPr lang="de-DE" sz="1600" dirty="0"/>
              <a:t> </a:t>
            </a:r>
            <a:r>
              <a:rPr lang="de-DE" sz="1600" dirty="0" err="1"/>
              <a:t>usable</a:t>
            </a:r>
            <a:r>
              <a:rPr lang="de-DE" sz="1600" dirty="0"/>
              <a:t> </a:t>
            </a:r>
            <a:r>
              <a:rPr lang="de-DE" sz="1600" dirty="0" err="1"/>
              <a:t>data</a:t>
            </a:r>
            <a:endParaRPr lang="de-DE" sz="1600" dirty="0"/>
          </a:p>
        </p:txBody>
      </p:sp>
      <p:cxnSp>
        <p:nvCxnSpPr>
          <p:cNvPr id="22" name="Connecteur droit avec flèche 32">
            <a:extLst>
              <a:ext uri="{FF2B5EF4-FFF2-40B4-BE49-F238E27FC236}">
                <a16:creationId xmlns:a16="http://schemas.microsoft.com/office/drawing/2014/main" id="{A6A82EB2-7E20-D087-DFB4-8E43DAB2EA7D}"/>
              </a:ext>
            </a:extLst>
          </p:cNvPr>
          <p:cNvCxnSpPr>
            <a:cxnSpLocks/>
          </p:cNvCxnSpPr>
          <p:nvPr/>
        </p:nvCxnSpPr>
        <p:spPr>
          <a:xfrm>
            <a:off x="9169134" y="2764863"/>
            <a:ext cx="0" cy="680435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37">
            <a:extLst>
              <a:ext uri="{FF2B5EF4-FFF2-40B4-BE49-F238E27FC236}">
                <a16:creationId xmlns:a16="http://schemas.microsoft.com/office/drawing/2014/main" id="{A5F64F82-251B-F2BA-1A3A-365AB5098630}"/>
              </a:ext>
            </a:extLst>
          </p:cNvPr>
          <p:cNvSpPr txBox="1"/>
          <p:nvPr/>
        </p:nvSpPr>
        <p:spPr>
          <a:xfrm>
            <a:off x="7718434" y="3503051"/>
            <a:ext cx="28652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accent4"/>
                </a:solidFill>
              </a:rPr>
              <a:t>Further Analysis</a:t>
            </a:r>
          </a:p>
          <a:p>
            <a:pPr algn="ctr"/>
            <a:r>
              <a:rPr lang="de-DE" sz="1600" dirty="0"/>
              <a:t>The </a:t>
            </a:r>
            <a:r>
              <a:rPr lang="de-DE" sz="1600" dirty="0" err="1"/>
              <a:t>data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now</a:t>
            </a:r>
            <a:r>
              <a:rPr lang="de-DE" sz="1600" dirty="0"/>
              <a:t> </a:t>
            </a:r>
            <a:r>
              <a:rPr lang="de-DE" sz="1600" dirty="0" err="1"/>
              <a:t>ready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further</a:t>
            </a:r>
            <a:r>
              <a:rPr lang="de-DE" sz="1600" dirty="0"/>
              <a:t> </a:t>
            </a:r>
            <a:r>
              <a:rPr lang="de-DE" sz="1600" dirty="0" err="1"/>
              <a:t>analysis</a:t>
            </a:r>
            <a:r>
              <a:rPr lang="de-DE" sz="1600" dirty="0"/>
              <a:t>. I </a:t>
            </a:r>
            <a:r>
              <a:rPr lang="de-DE" sz="1600" dirty="0" err="1"/>
              <a:t>specifically</a:t>
            </a:r>
            <a:r>
              <a:rPr lang="de-DE" sz="1600" dirty="0"/>
              <a:t> </a:t>
            </a:r>
            <a:r>
              <a:rPr lang="de-DE" sz="1600" dirty="0" err="1"/>
              <a:t>intend</a:t>
            </a:r>
            <a:r>
              <a:rPr lang="de-DE" sz="1600" dirty="0"/>
              <a:t> to </a:t>
            </a:r>
            <a:r>
              <a:rPr lang="de-DE" sz="1600" dirty="0" err="1"/>
              <a:t>focus</a:t>
            </a:r>
            <a:r>
              <a:rPr lang="de-DE" sz="1600" dirty="0"/>
              <a:t> on Urban Green Spaces and Postal </a:t>
            </a:r>
            <a:r>
              <a:rPr lang="de-DE" sz="1600" dirty="0" err="1"/>
              <a:t>codes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4144981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BE985C-2D01-3B6E-BA88-7053E4E5A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Scraping</a:t>
            </a:r>
            <a:r>
              <a:rPr lang="de-DE" dirty="0"/>
              <a:t> </a:t>
            </a:r>
            <a:r>
              <a:rPr lang="de-DE" dirty="0" err="1"/>
              <a:t>Process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71C89F7E-32E6-A690-9471-41A85E211E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056035"/>
            <a:ext cx="11029950" cy="1149127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0DFF45-156B-742B-C875-631FED2D4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Eric Bühler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50060F-F75F-F33B-66CC-F56C45E35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FDAP: Student Housing Aachen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A32BF5-C30B-37F7-F428-38672387F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55D5725D-F33C-39A9-A12E-1840E1099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700" y="3433757"/>
            <a:ext cx="9911899" cy="1675871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9BB30DEB-022D-9102-14F3-E128B06B5E1B}"/>
              </a:ext>
            </a:extLst>
          </p:cNvPr>
          <p:cNvSpPr txBox="1"/>
          <p:nvPr/>
        </p:nvSpPr>
        <p:spPr>
          <a:xfrm>
            <a:off x="717630" y="5451676"/>
            <a:ext cx="10498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Retrieval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links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provided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pages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5795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707C1BA-7DB1-6CD3-5F21-56CAAD414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de-DE" dirty="0">
                <a:solidFill>
                  <a:srgbClr val="FFFEFF"/>
                </a:solidFill>
              </a:rPr>
              <a:t>Data </a:t>
            </a:r>
            <a:r>
              <a:rPr lang="de-DE" dirty="0" err="1">
                <a:solidFill>
                  <a:srgbClr val="FFFEFF"/>
                </a:solidFill>
              </a:rPr>
              <a:t>scraping</a:t>
            </a:r>
            <a:br>
              <a:rPr lang="de-DE" dirty="0">
                <a:solidFill>
                  <a:srgbClr val="FFFEFF"/>
                </a:solidFill>
              </a:rPr>
            </a:br>
            <a:r>
              <a:rPr lang="de-DE" dirty="0" err="1">
                <a:solidFill>
                  <a:srgbClr val="FFFEFF"/>
                </a:solidFill>
              </a:rPr>
              <a:t>process</a:t>
            </a:r>
            <a:endParaRPr lang="de-DE" dirty="0">
              <a:solidFill>
                <a:srgbClr val="FFFEFF"/>
              </a:solidFill>
            </a:endParaRP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B1331BE8-3147-66C0-F946-CFA2122479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7279" y="597643"/>
            <a:ext cx="6408060" cy="4821238"/>
          </a:xfr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66BC2C-41F4-7533-8D3B-BFA531EE8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FDAP: Student Housing Aachen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883581-1A5A-D55C-D546-BA38EC13EB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Eric Bühler</a:t>
            </a:r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83A855-AF51-A832-6075-4C6062900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BBF3FA0-EFA5-A7A3-B3D4-59FAAC3420E4}"/>
              </a:ext>
            </a:extLst>
          </p:cNvPr>
          <p:cNvSpPr txBox="1"/>
          <p:nvPr/>
        </p:nvSpPr>
        <p:spPr>
          <a:xfrm>
            <a:off x="4617279" y="5747098"/>
            <a:ext cx="640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Retrieval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links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respective</a:t>
            </a:r>
            <a:r>
              <a:rPr lang="de-DE" dirty="0"/>
              <a:t> </a:t>
            </a:r>
            <a:r>
              <a:rPr lang="de-DE" dirty="0" err="1"/>
              <a:t>href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350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D8802D5-CF2D-CD8F-5532-36F4C9E30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de-DE" dirty="0">
                <a:solidFill>
                  <a:srgbClr val="FFFEFF"/>
                </a:solidFill>
              </a:rPr>
              <a:t>Data </a:t>
            </a:r>
            <a:r>
              <a:rPr lang="de-DE" dirty="0" err="1">
                <a:solidFill>
                  <a:srgbClr val="FFFEFF"/>
                </a:solidFill>
              </a:rPr>
              <a:t>scraping</a:t>
            </a:r>
            <a:r>
              <a:rPr lang="de-DE" dirty="0">
                <a:solidFill>
                  <a:srgbClr val="FFFEFF"/>
                </a:solidFill>
              </a:rPr>
              <a:t> </a:t>
            </a:r>
            <a:r>
              <a:rPr lang="de-DE" dirty="0" err="1">
                <a:solidFill>
                  <a:srgbClr val="FFFEFF"/>
                </a:solidFill>
              </a:rPr>
              <a:t>process</a:t>
            </a:r>
            <a:endParaRPr lang="de-DE" dirty="0">
              <a:solidFill>
                <a:srgbClr val="FFFEFF"/>
              </a:solidFill>
            </a:endParaRP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72A3BCD9-9A9D-FFAA-EE74-BC27F3218E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6388" y="1073657"/>
            <a:ext cx="6724650" cy="3555722"/>
          </a:xfr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6BCDD4-6E6E-A167-DDED-F3D7C9B4C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FDAP: Student Housing Aachen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EBB35E-53BE-0E0E-F083-10ACE2F87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Eric Bühler</a:t>
            </a:r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2C642B-730E-73FF-7638-4E78B94FF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D8337AE-BFD4-5909-6E36-DFC70132886A}"/>
              </a:ext>
            </a:extLst>
          </p:cNvPr>
          <p:cNvSpPr txBox="1"/>
          <p:nvPr/>
        </p:nvSpPr>
        <p:spPr>
          <a:xfrm>
            <a:off x="4596388" y="5114621"/>
            <a:ext cx="682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Boring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preparation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5782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723899"/>
            <a:ext cx="3703320" cy="5666666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B1C6C19-B35A-092D-1296-5C54FF29F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anchor="ctr"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EE59EDE-D516-F0AA-E931-92F3A576B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6509" y="3163759"/>
            <a:ext cx="6917211" cy="3156125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titel</a:t>
            </a:r>
            <a:r>
              <a:rPr lang="en-US" dirty="0"/>
              <a:t>: title of the </a:t>
            </a:r>
            <a:r>
              <a:rPr lang="en-US" dirty="0" err="1"/>
              <a:t>lising</a:t>
            </a:r>
            <a:endParaRPr lang="en-US" dirty="0"/>
          </a:p>
          <a:p>
            <a:r>
              <a:rPr lang="en-US" dirty="0" err="1"/>
              <a:t>bewohner</a:t>
            </a:r>
            <a:r>
              <a:rPr lang="en-US" dirty="0"/>
              <a:t>: Size of the WG</a:t>
            </a:r>
          </a:p>
          <a:p>
            <a:r>
              <a:rPr lang="en-US" dirty="0" err="1"/>
              <a:t>groesse</a:t>
            </a:r>
            <a:r>
              <a:rPr lang="en-US" dirty="0"/>
              <a:t>: Size of the room in m²</a:t>
            </a:r>
          </a:p>
          <a:p>
            <a:r>
              <a:rPr lang="en-US" dirty="0" err="1"/>
              <a:t>miete</a:t>
            </a:r>
            <a:r>
              <a:rPr lang="en-US" dirty="0"/>
              <a:t>: Monthly rent in €</a:t>
            </a:r>
          </a:p>
          <a:p>
            <a:r>
              <a:rPr lang="en-US" dirty="0" err="1"/>
              <a:t>strasse</a:t>
            </a:r>
            <a:r>
              <a:rPr lang="en-US" dirty="0"/>
              <a:t>: street</a:t>
            </a:r>
          </a:p>
          <a:p>
            <a:r>
              <a:rPr lang="en-US" dirty="0" err="1"/>
              <a:t>plz</a:t>
            </a:r>
            <a:r>
              <a:rPr lang="en-US" dirty="0"/>
              <a:t>: postal code</a:t>
            </a:r>
          </a:p>
          <a:p>
            <a:r>
              <a:rPr lang="en-US" dirty="0" err="1"/>
              <a:t>online_seit</a:t>
            </a:r>
            <a:r>
              <a:rPr lang="en-US" dirty="0"/>
              <a:t>: listing duration</a:t>
            </a:r>
          </a:p>
          <a:p>
            <a:r>
              <a:rPr lang="en-US" dirty="0"/>
              <a:t>sentiment: sentiment analysis of the listing using </a:t>
            </a:r>
            <a:r>
              <a:rPr lang="en-US" dirty="0" err="1"/>
              <a:t>nltk.sentiment</a:t>
            </a:r>
            <a:endParaRPr lang="de-DE" b="0" dirty="0">
              <a:solidFill>
                <a:srgbClr val="E6EDF3"/>
              </a:solidFill>
              <a:effectLst/>
              <a:highlight>
                <a:srgbClr val="0D1117"/>
              </a:highlight>
              <a:latin typeface="Consolas" panose="020B0609020204030204" pitchFamily="49" charset="0"/>
            </a:endParaRPr>
          </a:p>
          <a:p>
            <a:endParaRPr lang="en-US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4F346E9F-8942-3DC4-37F4-F71EA092F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708" y="751912"/>
            <a:ext cx="5215339" cy="1968791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B0CB38-F98B-9831-8978-F6C6B790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FDAP: Student Housing Aachen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0BBE1E-7EE2-A6D6-7527-B9035478B9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00800"/>
            <a:ext cx="28447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Eric Bühler</a:t>
            </a:r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84089F-157B-E864-976D-0AB57D2F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15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8D9FAF-2E0C-A481-B088-E7614D36D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Housing </a:t>
            </a:r>
            <a:r>
              <a:rPr lang="de-DE" dirty="0" err="1"/>
              <a:t>prices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8D34C4-4967-8607-D966-5790E3900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literature</a:t>
            </a:r>
            <a:r>
              <a:rPr lang="de-DE" dirty="0"/>
              <a:t> </a:t>
            </a:r>
            <a:r>
              <a:rPr lang="de-DE" dirty="0" err="1"/>
              <a:t>suggests</a:t>
            </a:r>
            <a:r>
              <a:rPr lang="de-DE" dirty="0"/>
              <a:t> </a:t>
            </a:r>
            <a:r>
              <a:rPr lang="de-DE" dirty="0" err="1"/>
              <a:t>proximity</a:t>
            </a:r>
            <a:r>
              <a:rPr lang="de-DE" dirty="0"/>
              <a:t> to urban </a:t>
            </a:r>
            <a:r>
              <a:rPr lang="de-DE" dirty="0" err="1"/>
              <a:t>green</a:t>
            </a:r>
            <a:r>
              <a:rPr lang="de-DE" dirty="0"/>
              <a:t> </a:t>
            </a:r>
            <a:r>
              <a:rPr lang="de-DE" dirty="0" err="1"/>
              <a:t>spaces</a:t>
            </a:r>
            <a:r>
              <a:rPr lang="de-DE" dirty="0"/>
              <a:t> (UGS) </a:t>
            </a:r>
            <a:r>
              <a:rPr lang="de-DE" dirty="0" err="1"/>
              <a:t>as</a:t>
            </a:r>
            <a:r>
              <a:rPr lang="de-DE" dirty="0"/>
              <a:t> an </a:t>
            </a: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indicator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housing</a:t>
            </a:r>
            <a:r>
              <a:rPr lang="de-DE" dirty="0"/>
              <a:t> </a:t>
            </a:r>
            <a:r>
              <a:rPr lang="de-DE" dirty="0" err="1"/>
              <a:t>prices</a:t>
            </a:r>
            <a:r>
              <a:rPr lang="de-DE" dirty="0"/>
              <a:t>.</a:t>
            </a:r>
          </a:p>
          <a:p>
            <a:r>
              <a:rPr lang="de-DE" dirty="0" err="1"/>
              <a:t>Typically</a:t>
            </a:r>
            <a:r>
              <a:rPr lang="de-DE" dirty="0"/>
              <a:t>, </a:t>
            </a:r>
            <a:r>
              <a:rPr lang="de-DE" dirty="0" err="1"/>
              <a:t>cities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pricy</a:t>
            </a:r>
            <a:r>
              <a:rPr lang="de-DE" dirty="0"/>
              <a:t> </a:t>
            </a:r>
            <a:r>
              <a:rPr lang="de-DE" dirty="0" err="1"/>
              <a:t>aswell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cheaper</a:t>
            </a:r>
            <a:r>
              <a:rPr lang="de-DE" dirty="0"/>
              <a:t> </a:t>
            </a:r>
            <a:r>
              <a:rPr lang="de-DE" dirty="0" err="1"/>
              <a:t>districts</a:t>
            </a:r>
            <a:r>
              <a:rPr lang="de-DE" dirty="0"/>
              <a:t>. </a:t>
            </a:r>
          </a:p>
          <a:p>
            <a:r>
              <a:rPr lang="de-DE" dirty="0"/>
              <a:t>I </a:t>
            </a:r>
            <a:r>
              <a:rPr lang="de-DE" dirty="0" err="1"/>
              <a:t>intent</a:t>
            </a:r>
            <a:r>
              <a:rPr lang="de-DE" dirty="0"/>
              <a:t> to </a:t>
            </a:r>
            <a:r>
              <a:rPr lang="de-DE" dirty="0" err="1"/>
              <a:t>study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rent</a:t>
            </a:r>
            <a:r>
              <a:rPr lang="de-DE" dirty="0"/>
              <a:t> </a:t>
            </a:r>
            <a:r>
              <a:rPr lang="de-DE" dirty="0" err="1"/>
              <a:t>prices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postal </a:t>
            </a:r>
            <a:r>
              <a:rPr lang="de-DE" dirty="0" err="1"/>
              <a:t>codes</a:t>
            </a:r>
            <a:r>
              <a:rPr lang="de-DE" dirty="0"/>
              <a:t>.</a:t>
            </a:r>
          </a:p>
          <a:p>
            <a:r>
              <a:rPr lang="de-DE" dirty="0"/>
              <a:t>Postal </a:t>
            </a:r>
            <a:r>
              <a:rPr lang="de-DE" dirty="0" err="1"/>
              <a:t>codes</a:t>
            </a:r>
            <a:r>
              <a:rPr lang="de-DE" dirty="0"/>
              <a:t> should </a:t>
            </a:r>
            <a:r>
              <a:rPr lang="de-DE" dirty="0" err="1"/>
              <a:t>provide</a:t>
            </a:r>
            <a:r>
              <a:rPr lang="de-DE" dirty="0"/>
              <a:t> a good </a:t>
            </a:r>
            <a:r>
              <a:rPr lang="de-DE" dirty="0" err="1"/>
              <a:t>possiblity</a:t>
            </a:r>
            <a:r>
              <a:rPr lang="de-DE" dirty="0"/>
              <a:t> to </a:t>
            </a:r>
            <a:r>
              <a:rPr lang="de-DE" dirty="0" err="1"/>
              <a:t>represent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general</a:t>
            </a:r>
            <a:r>
              <a:rPr lang="de-DE" dirty="0"/>
              <a:t> </a:t>
            </a:r>
            <a:r>
              <a:rPr lang="de-DE" dirty="0" err="1"/>
              <a:t>vicinity</a:t>
            </a:r>
            <a:r>
              <a:rPr lang="de-DE" dirty="0"/>
              <a:t> </a:t>
            </a:r>
            <a:r>
              <a:rPr lang="de-DE" dirty="0" err="1"/>
              <a:t>aswell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good </a:t>
            </a:r>
            <a:r>
              <a:rPr lang="de-DE" dirty="0" err="1"/>
              <a:t>indicator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UGS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area</a:t>
            </a:r>
            <a:endParaRPr lang="de-DE" dirty="0"/>
          </a:p>
          <a:p>
            <a:r>
              <a:rPr lang="de-DE" dirty="0"/>
              <a:t>Google Earth Engine </a:t>
            </a:r>
            <a:r>
              <a:rPr lang="de-DE" dirty="0" err="1"/>
              <a:t>provides</a:t>
            </a:r>
            <a:r>
              <a:rPr lang="de-DE" dirty="0"/>
              <a:t> a </a:t>
            </a:r>
            <a:r>
              <a:rPr lang="de-DE" dirty="0" err="1"/>
              <a:t>tool</a:t>
            </a:r>
            <a:r>
              <a:rPr lang="de-DE" dirty="0"/>
              <a:t> </a:t>
            </a:r>
            <a:r>
              <a:rPr lang="de-DE" dirty="0" err="1"/>
              <a:t>called</a:t>
            </a:r>
            <a:r>
              <a:rPr lang="de-DE" dirty="0"/>
              <a:t> </a:t>
            </a:r>
            <a:r>
              <a:rPr lang="de-DE" b="1" dirty="0"/>
              <a:t>The UGS Extractor </a:t>
            </a:r>
            <a:r>
              <a:rPr lang="de-DE" dirty="0" err="1"/>
              <a:t>which</a:t>
            </a:r>
            <a:r>
              <a:rPr lang="de-DE" dirty="0"/>
              <a:t> I </a:t>
            </a:r>
            <a:r>
              <a:rPr lang="de-DE" dirty="0" err="1"/>
              <a:t>intent</a:t>
            </a:r>
            <a:r>
              <a:rPr lang="de-DE" dirty="0"/>
              <a:t> to </a:t>
            </a:r>
            <a:r>
              <a:rPr lang="de-DE" dirty="0" err="1"/>
              <a:t>integrate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research</a:t>
            </a:r>
            <a:endParaRPr lang="de-DE" dirty="0"/>
          </a:p>
          <a:p>
            <a:r>
              <a:rPr lang="de-DE" b="1" dirty="0"/>
              <a:t>RQ: </a:t>
            </a:r>
            <a:r>
              <a:rPr lang="de-DE" dirty="0"/>
              <a:t>How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postal code </a:t>
            </a:r>
            <a:r>
              <a:rPr lang="de-DE" dirty="0" err="1"/>
              <a:t>explain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monthly</a:t>
            </a:r>
            <a:r>
              <a:rPr lang="de-DE" dirty="0"/>
              <a:t> </a:t>
            </a:r>
            <a:r>
              <a:rPr lang="de-DE" dirty="0" err="1"/>
              <a:t>rent</a:t>
            </a:r>
            <a:r>
              <a:rPr lang="de-DE" dirty="0"/>
              <a:t>? How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do UGS </a:t>
            </a:r>
            <a:r>
              <a:rPr lang="de-DE" dirty="0" err="1"/>
              <a:t>add</a:t>
            </a:r>
            <a:r>
              <a:rPr lang="de-DE" dirty="0"/>
              <a:t> to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region</a:t>
            </a:r>
            <a:r>
              <a:rPr lang="de-DE" dirty="0"/>
              <a:t> (per postal code)</a:t>
            </a:r>
            <a:endParaRPr lang="de-DE" b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0FC8CF-6845-9B9C-0297-FA6FD020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Eric Bühler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096FC5-DAA4-3248-9107-CC1953F54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FDAP: Student Housing Aachen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1E53CF-C9F1-18C6-E26D-8C8A00C4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65695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822</Words>
  <Application>Microsoft Office PowerPoint</Application>
  <PresentationFormat>Breitbild</PresentationFormat>
  <Paragraphs>89</Paragraphs>
  <Slides>11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Aptos</vt:lpstr>
      <vt:lpstr>Arial Nova Light</vt:lpstr>
      <vt:lpstr>Consolas</vt:lpstr>
      <vt:lpstr>Wingdings 2</vt:lpstr>
      <vt:lpstr>DividendVTI</vt:lpstr>
      <vt:lpstr>Financial Data Analytics in Python Case Study - Aachen</vt:lpstr>
      <vt:lpstr>Content</vt:lpstr>
      <vt:lpstr>Literature</vt:lpstr>
      <vt:lpstr>Data Sraping Process</vt:lpstr>
      <vt:lpstr>Data Scraping Process</vt:lpstr>
      <vt:lpstr>Data scraping process</vt:lpstr>
      <vt:lpstr>Data scraping process</vt:lpstr>
      <vt:lpstr>Data</vt:lpstr>
      <vt:lpstr>Housing prices</vt:lpstr>
      <vt:lpstr>WG-Gesucht Listing Duration</vt:lpstr>
      <vt:lpstr>Sources and tech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Eric Bühler</dc:creator>
  <cp:lastModifiedBy>Eric Bühler</cp:lastModifiedBy>
  <cp:revision>1</cp:revision>
  <dcterms:created xsi:type="dcterms:W3CDTF">2024-06-24T07:59:22Z</dcterms:created>
  <dcterms:modified xsi:type="dcterms:W3CDTF">2024-06-25T20:23:36Z</dcterms:modified>
</cp:coreProperties>
</file>