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7" r:id="rId5"/>
    <p:sldId id="264" r:id="rId6"/>
    <p:sldId id="260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838CD3A-B412-498B-B5F6-58DCFE1548B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9AB2E8C-5AB7-4614-A91C-2276B242DF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55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CD3A-B412-498B-B5F6-58DCFE1548B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2E8C-5AB7-4614-A91C-2276B242D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3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CD3A-B412-498B-B5F6-58DCFE1548B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2E8C-5AB7-4614-A91C-2276B242DF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968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CD3A-B412-498B-B5F6-58DCFE1548B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2E8C-5AB7-4614-A91C-2276B242DF3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96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CD3A-B412-498B-B5F6-58DCFE1548B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2E8C-5AB7-4614-A91C-2276B242D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739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CD3A-B412-498B-B5F6-58DCFE1548B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2E8C-5AB7-4614-A91C-2276B242DF3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36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CD3A-B412-498B-B5F6-58DCFE1548B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2E8C-5AB7-4614-A91C-2276B242DF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561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CD3A-B412-498B-B5F6-58DCFE1548B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2E8C-5AB7-4614-A91C-2276B242DF3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116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CD3A-B412-498B-B5F6-58DCFE1548B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2E8C-5AB7-4614-A91C-2276B242DF3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17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CD3A-B412-498B-B5F6-58DCFE1548B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2E8C-5AB7-4614-A91C-2276B242D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21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CD3A-B412-498B-B5F6-58DCFE1548B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2E8C-5AB7-4614-A91C-2276B242DF3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28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CD3A-B412-498B-B5F6-58DCFE1548B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2E8C-5AB7-4614-A91C-2276B242D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51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CD3A-B412-498B-B5F6-58DCFE1548B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2E8C-5AB7-4614-A91C-2276B242DF3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69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CD3A-B412-498B-B5F6-58DCFE1548B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2E8C-5AB7-4614-A91C-2276B242DF3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9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CD3A-B412-498B-B5F6-58DCFE1548B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2E8C-5AB7-4614-A91C-2276B242D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07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CD3A-B412-498B-B5F6-58DCFE1548B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2E8C-5AB7-4614-A91C-2276B242DF3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20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CD3A-B412-498B-B5F6-58DCFE1548B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2E8C-5AB7-4614-A91C-2276B242D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55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38CD3A-B412-498B-B5F6-58DCFE1548B7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AB2E8C-5AB7-4614-A91C-2276B242D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91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A0BA-AD28-5F87-41BD-432930C41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1392" y="-1193800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IN" sz="36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Student Housing Analysis in Frankfurt</a:t>
            </a:r>
            <a:endParaRPr lang="en-IN" sz="9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E46D4-B69D-576F-DE0D-FCCA95A46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240" y="1691291"/>
            <a:ext cx="7589520" cy="347541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 1: Determinants of Apartment Prices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factors influencing apartment prices in shared living arrangements (WG).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Hypothesize variables impacting prices based on literature review.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 2: WG Listing Duration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Investigate factors affecting the duration listings stay online.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market dynamics and tenant preferences.</a:t>
            </a:r>
          </a:p>
        </p:txBody>
      </p:sp>
    </p:spTree>
    <p:extLst>
      <p:ext uri="{BB962C8B-B14F-4D97-AF65-F5344CB8AC3E}">
        <p14:creationId xmlns:p14="http://schemas.microsoft.com/office/powerpoint/2010/main" val="386655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E82D-9BAC-A4DD-BED9-7CDCD451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Collection &amp; Methodology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1761E-3E31-337E-13D1-894F5BEDE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Scraping Plan -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Tools: Python (Selenium, </a:t>
            </a:r>
            <a:r>
              <a:rPr lang="en-IN" sz="25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BeautifulSoup</a:t>
            </a:r>
            <a:r>
              <a:rPr lang="en-IN" sz="2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Requests)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Website: WG-</a:t>
            </a:r>
            <a:r>
              <a:rPr lang="en-IN" sz="25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Gesucht</a:t>
            </a:r>
            <a:r>
              <a:rPr lang="en-IN" sz="2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(Frankfurt listings)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Points: Price, Location, Room size, Number of roommates, Availability date, Listing date, Amenities &amp; Duration online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Scraping Strategy -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 data collection for regular intervals (e.g., weekly).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 dynamic content with Selenium.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 the website’s robots.txt and terms of service.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99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7EB4-DCDA-15FD-FB4D-48EA20D0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Analysis Approach</a:t>
            </a:r>
            <a:endParaRPr lang="en-IN" sz="8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1CDBA-98FA-EBCE-F57F-171B60014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 &amp; Preprocessing –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 missing values and outliers, Encode categorical variables, and Normalize and </a:t>
            </a:r>
            <a:r>
              <a:rPr lang="en-IN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Standardize data where applicable.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 (EDA) -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of prices and room sizes, Geographic distribution of listings and Correlation analysis between price and other variables.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Determinants of Apartment Prices –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linear regression and Evaluate the significance of factors (p-values, coefficients).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Factors Influencing Listing Duration -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Survival analysis / Logistic regression and Key variables: Price, room size, location, amenities, listing age.</a:t>
            </a:r>
          </a:p>
        </p:txBody>
      </p:sp>
    </p:spTree>
    <p:extLst>
      <p:ext uri="{BB962C8B-B14F-4D97-AF65-F5344CB8AC3E}">
        <p14:creationId xmlns:p14="http://schemas.microsoft.com/office/powerpoint/2010/main" val="307528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177B-F7DC-2923-4837-DFE1B4B3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CB4A-07FD-D657-70F4-B2ED525C4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 the influence of each variable.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 findings with hypotheses and literature review.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 the economic reasoning behind results.</a:t>
            </a:r>
          </a:p>
        </p:txBody>
      </p:sp>
    </p:spTree>
    <p:extLst>
      <p:ext uri="{BB962C8B-B14F-4D97-AF65-F5344CB8AC3E}">
        <p14:creationId xmlns:p14="http://schemas.microsoft.com/office/powerpoint/2010/main" val="116480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1819-50E2-0792-32E0-A7F80A0D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Key Insights</a:t>
            </a:r>
            <a:endParaRPr lang="en-IN" sz="8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3A69-2DEA-D071-FDB3-CF8500135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determinants align with literature, with local nuances.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 near universities commands a premium.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Faster rentals for well-presented, fairly priced listings.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Seasonal trends affect both price and duration.</a:t>
            </a:r>
          </a:p>
        </p:txBody>
      </p:sp>
    </p:spTree>
    <p:extLst>
      <p:ext uri="{BB962C8B-B14F-4D97-AF65-F5344CB8AC3E}">
        <p14:creationId xmlns:p14="http://schemas.microsoft.com/office/powerpoint/2010/main" val="104317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385F-8FAF-A2FE-21AD-B963A637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Results &amp; Deliverables</a:t>
            </a:r>
            <a:endParaRPr lang="en-IN" sz="8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6AA80-5310-01E0-0969-E2B5450A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Expected Findings -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factors affecting apartment prices.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 predictors of listing duration.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trends and tenant preferences.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Steps -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 and environment preparation.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Execute web scraping and data collection.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Conduct data analysis and interpret results.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 findings and prepare final deliverables.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28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F62F-7402-813D-8865-AF41BEAB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/>
              <a:t>Conclusion and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8A18B-5D8F-9631-2BB8-ED7734425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Summary: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structured approach will provide valuable insights into the determinants of apartment prices and listing durations in Frankfurt’s shared housing market, benefiting stakeholders and informing future housing strategies.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b="1" dirty="0"/>
              <a:t>Open for Q&amp;A and suggestions. </a:t>
            </a:r>
          </a:p>
        </p:txBody>
      </p:sp>
    </p:spTree>
    <p:extLst>
      <p:ext uri="{BB962C8B-B14F-4D97-AF65-F5344CB8AC3E}">
        <p14:creationId xmlns:p14="http://schemas.microsoft.com/office/powerpoint/2010/main" val="2631758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257</TotalTime>
  <Words>396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Organic</vt:lpstr>
      <vt:lpstr>Student Housing Analysis in Frankfurt</vt:lpstr>
      <vt:lpstr>Data Collection &amp; Methodology</vt:lpstr>
      <vt:lpstr>Data Analysis Approach</vt:lpstr>
      <vt:lpstr>Interpretation</vt:lpstr>
      <vt:lpstr>Key Insights</vt:lpstr>
      <vt:lpstr>Results &amp; Deliverables</vt:lpstr>
      <vt:lpstr>Conclusion and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Gagan Khetwani</dc:creator>
  <cp:lastModifiedBy>Gagan Khetwani</cp:lastModifiedBy>
  <cp:revision>7</cp:revision>
  <dcterms:created xsi:type="dcterms:W3CDTF">2024-06-25T16:17:32Z</dcterms:created>
  <dcterms:modified xsi:type="dcterms:W3CDTF">2024-06-25T20:35:34Z</dcterms:modified>
</cp:coreProperties>
</file>