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solidFill>
                <a:srgbClr val="4A4A4B"/>
              </a:solidFill>
              <a:prstDash val="solid"/>
              <a:miter lim="400000"/>
            </a:ln>
          </a:left>
          <a:right>
            <a:ln w="12700" cap="flat">
              <a:solidFill>
                <a:srgbClr val="4A4A4B"/>
              </a:solidFill>
              <a:prstDash val="solid"/>
              <a:miter lim="400000"/>
            </a:ln>
          </a:right>
          <a:top>
            <a:ln w="12700" cap="flat">
              <a:solidFill>
                <a:srgbClr val="4A4A4B"/>
              </a:solidFill>
              <a:prstDash val="solid"/>
              <a:miter lim="400000"/>
            </a:ln>
          </a:top>
          <a:bottom>
            <a:ln w="12700" cap="flat">
              <a:solidFill>
                <a:srgbClr val="4A4A4B"/>
              </a:solidFill>
              <a:prstDash val="solid"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4A4A4B"/>
              </a:solidFill>
              <a:prstDash val="solid"/>
              <a:miter lim="400000"/>
            </a:ln>
          </a:right>
          <a:top>
            <a:ln w="12700" cap="flat">
              <a:solidFill>
                <a:srgbClr val="4A4A4B"/>
              </a:solidFill>
              <a:prstDash val="solid"/>
              <a:miter lim="400000"/>
            </a:ln>
          </a:top>
          <a:bottom>
            <a:ln w="12700" cap="flat">
              <a:solidFill>
                <a:srgbClr val="4A4A4B"/>
              </a:solidFill>
              <a:prstDash val="solid"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solidFill>
                <a:srgbClr val="4A4A4B"/>
              </a:solidFill>
              <a:prstDash val="solid"/>
              <a:miter lim="400000"/>
            </a:ln>
          </a:left>
          <a:right>
            <a:ln w="12700" cap="flat">
              <a:solidFill>
                <a:srgbClr val="4A4A4B"/>
              </a:solidFill>
              <a:prstDash val="solid"/>
              <a:miter lim="400000"/>
            </a:ln>
          </a:right>
          <a:top>
            <a:ln w="25400" cap="flat">
              <a:solidFill>
                <a:srgbClr val="4A4A4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solidFill>
                <a:srgbClr val="4A4A4B"/>
              </a:solidFill>
              <a:prstDash val="solid"/>
              <a:miter lim="400000"/>
            </a:ln>
          </a:left>
          <a:right>
            <a:ln w="12700" cap="flat">
              <a:solidFill>
                <a:srgbClr val="4A4A4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4A4A4B"/>
              </a:solidFill>
              <a:prstDash val="solid"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0EBE0"/>
              </a:solidFill>
              <a:prstDash val="solid"/>
              <a:miter lim="400000"/>
            </a:ln>
          </a:insideV>
        </a:tcBdr>
        <a:fill>
          <a:solidFill>
            <a:srgbClr val="54BAE0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0EBE0"/>
              </a:solidFill>
              <a:prstDash val="solid"/>
              <a:miter lim="400000"/>
            </a:ln>
          </a:left>
          <a:right>
            <a:ln w="12700" cap="flat">
              <a:solidFill>
                <a:srgbClr val="F0EBE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F0EBE0"/>
              </a:solidFill>
              <a:prstDash val="solid"/>
              <a:miter lim="400000"/>
            </a:ln>
          </a:insideH>
          <a:insideV>
            <a:ln w="12700" cap="flat">
              <a:solidFill>
                <a:srgbClr val="F0EBE0"/>
              </a:solidFill>
              <a:prstDash val="solid"/>
              <a:miter lim="400000"/>
            </a:ln>
          </a:insideV>
        </a:tcBdr>
        <a:fill>
          <a:solidFill>
            <a:srgbClr val="54BAE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0EBE0"/>
          </a:solidFill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C6DFB5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0EBE0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7A79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0EBE0"/>
          </a:solidFill>
        </a:fill>
      </a:tcStyle>
    </a:wholeTbl>
    <a:band2H>
      <a:tcTxStyle b="def" i="def"/>
      <a:tcStyle>
        <a:tcBdr/>
        <a:fill>
          <a:solidFill>
            <a:srgbClr val="E4E1D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DAD7D3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0EBE0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34388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FEBE1"/>
          </a:solidFill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D0CCC4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5413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D0CCC4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B7B5B1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B7B5B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Shape 16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AMP - Pratical AMP -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hor and Date"/>
          <p:cNvSpPr txBox="1"/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4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5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/>
          <p:nvPr>
            <p:ph type="body" sz="quarter" idx="1" hasCustomPrompt="1"/>
          </p:nvPr>
        </p:nvSpPr>
        <p:spPr>
          <a:xfrm>
            <a:off x="1727200" y="5281886"/>
            <a:ext cx="20929600" cy="31369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lnSpc>
                <a:spcPct val="80000"/>
              </a:lnSpc>
              <a:defRPr spc="-86" sz="8600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bg>
      <p:bgPr>
        <a:solidFill>
          <a:srgbClr val="227A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act information"/>
          <p:cNvSpPr txBox="1"/>
          <p:nvPr>
            <p:ph type="body" sz="quarter" idx="21" hasCustomPrompt="1"/>
          </p:nvPr>
        </p:nvSpPr>
        <p:spPr>
          <a:xfrm>
            <a:off x="1727200" y="8611966"/>
            <a:ext cx="20929600" cy="908813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defRPr>
                <a:solidFill>
                  <a:srgbClr val="F0EBE0"/>
                </a:solidFill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17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18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19" name="Body Level One…"/>
          <p:cNvSpPr txBox="1"/>
          <p:nvPr>
            <p:ph type="body" idx="1" hasCustomPrompt="1"/>
          </p:nvPr>
        </p:nvSpPr>
        <p:spPr>
          <a:xfrm>
            <a:off x="1727200" y="1098623"/>
            <a:ext cx="20929600" cy="7461177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lnSpc>
                <a:spcPct val="70000"/>
              </a:lnSpc>
              <a:defRPr b="1" spc="-300" sz="300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Image"/>
          <p:cNvSpPr/>
          <p:nvPr>
            <p:ph type="pic" idx="21"/>
          </p:nvPr>
        </p:nvSpPr>
        <p:spPr>
          <a:xfrm>
            <a:off x="-25400" y="-5359400"/>
            <a:ext cx="24422100" cy="24422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8" name="Body Level One…"/>
          <p:cNvSpPr txBox="1"/>
          <p:nvPr>
            <p:ph type="body" sz="quarter" idx="1" hasCustomPrompt="1"/>
          </p:nvPr>
        </p:nvSpPr>
        <p:spPr>
          <a:xfrm>
            <a:off x="1409700" y="2119884"/>
            <a:ext cx="10775585" cy="1936416"/>
          </a:xfrm>
          <a:prstGeom prst="rect">
            <a:avLst/>
          </a:prstGeom>
        </p:spPr>
        <p:txBody>
          <a:bodyPr/>
          <a:lstStyle>
            <a:lvl1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defRPr spc="-58" sz="5800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9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30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131" name="Attribution"/>
          <p:cNvSpPr txBox="1"/>
          <p:nvPr>
            <p:ph type="body" sz="quarter" idx="22" hasCustomPrompt="1"/>
          </p:nvPr>
        </p:nvSpPr>
        <p:spPr>
          <a:xfrm>
            <a:off x="1409700" y="4051453"/>
            <a:ext cx="10775585" cy="543053"/>
          </a:xfrm>
          <a:prstGeom prst="rect">
            <a:avLst/>
          </a:prstGeom>
        </p:spPr>
        <p:txBody>
          <a:bodyPr anchor="ctr"/>
          <a:lstStyle>
            <a:lvl1pPr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2400">
                <a:solidFill>
                  <a:srgbClr val="227AAF"/>
                </a:solidFill>
                <a:latin typeface="Publico Text Semibold"/>
                <a:ea typeface="Publico Text Semibold"/>
                <a:cs typeface="Publico Text Semibold"/>
                <a:sym typeface="Publico Text Semibold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Image"/>
          <p:cNvSpPr/>
          <p:nvPr>
            <p:ph type="pic" sz="quarter" idx="21"/>
          </p:nvPr>
        </p:nvSpPr>
        <p:spPr>
          <a:xfrm>
            <a:off x="14727242" y="5618197"/>
            <a:ext cx="7877462" cy="78774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0" name="609701706_939x626.jpg"/>
          <p:cNvSpPr/>
          <p:nvPr>
            <p:ph type="pic" sz="quarter" idx="22"/>
          </p:nvPr>
        </p:nvSpPr>
        <p:spPr>
          <a:xfrm>
            <a:off x="14700215" y="1511300"/>
            <a:ext cx="7943851" cy="5295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1" name="139465515_1890x1620.jpg"/>
          <p:cNvSpPr/>
          <p:nvPr>
            <p:ph type="pic" idx="23"/>
          </p:nvPr>
        </p:nvSpPr>
        <p:spPr>
          <a:xfrm>
            <a:off x="1778000" y="1346200"/>
            <a:ext cx="12852400" cy="1101634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21"/>
          </p:nvPr>
        </p:nvSpPr>
        <p:spPr>
          <a:xfrm>
            <a:off x="1727200" y="-1422400"/>
            <a:ext cx="21310600" cy="15989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78465776_2880x1920.jpg"/>
          <p:cNvSpPr/>
          <p:nvPr>
            <p:ph type="pic" idx="21"/>
          </p:nvPr>
        </p:nvSpPr>
        <p:spPr>
          <a:xfrm>
            <a:off x="-1" y="-2527300"/>
            <a:ext cx="24384001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727200" y="10718800"/>
            <a:ext cx="20929600" cy="2025650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defRPr>
                <a:solidFill>
                  <a:srgbClr val="F0EBE0"/>
                </a:solidFill>
              </a:defRPr>
            </a:lvl1pPr>
            <a:lvl2pPr>
              <a:spcBef>
                <a:spcPts val="2000"/>
              </a:spcBef>
              <a:defRPr>
                <a:solidFill>
                  <a:srgbClr val="F0EBE0"/>
                </a:solidFill>
              </a:defRPr>
            </a:lvl2pPr>
            <a:lvl3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3pPr>
            <a:lvl4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4pPr>
            <a:lvl5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Presentation Title"/>
          <p:cNvSpPr txBox="1"/>
          <p:nvPr>
            <p:ph type="title" hasCustomPrompt="1"/>
          </p:nvPr>
        </p:nvSpPr>
        <p:spPr>
          <a:xfrm>
            <a:off x="1727200" y="7817246"/>
            <a:ext cx="20929600" cy="27999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6" name="Author and Date"/>
          <p:cNvSpPr txBox="1"/>
          <p:nvPr>
            <p:ph type="body" sz="quarter" idx="22" hasCustomPrompt="1"/>
          </p:nvPr>
        </p:nvSpPr>
        <p:spPr>
          <a:xfrm>
            <a:off x="1727200" y="1003300"/>
            <a:ext cx="20929600" cy="48006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b="1" cap="all" spc="0" sz="2000">
                <a:solidFill>
                  <a:srgbClr val="F0EBE0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7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28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139465515_1890x1620.jpg"/>
          <p:cNvSpPr/>
          <p:nvPr>
            <p:ph type="pic" idx="21"/>
          </p:nvPr>
        </p:nvSpPr>
        <p:spPr>
          <a:xfrm>
            <a:off x="-3352800" y="0"/>
            <a:ext cx="16002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7" name="Slide Title"/>
          <p:cNvSpPr txBox="1"/>
          <p:nvPr>
            <p:ph type="title" hasCustomPrompt="1"/>
          </p:nvPr>
        </p:nvSpPr>
        <p:spPr>
          <a:xfrm>
            <a:off x="13665200" y="4394200"/>
            <a:ext cx="9271000" cy="2540000"/>
          </a:xfrm>
          <a:prstGeom prst="rect">
            <a:avLst/>
          </a:prstGeom>
        </p:spPr>
        <p:txBody>
          <a:bodyPr anchor="t"/>
          <a:lstStyle>
            <a:lvl1pPr algn="l">
              <a:defRPr spc="-80" sz="8000"/>
            </a:lvl1pPr>
          </a:lstStyle>
          <a:p>
            <a:pPr/>
            <a:r>
              <a:t>Slide Title</a:t>
            </a:r>
          </a:p>
        </p:txBody>
      </p:sp>
      <p:sp>
        <p:nvSpPr>
          <p:cNvPr id="38" name="Body Level One…"/>
          <p:cNvSpPr txBox="1"/>
          <p:nvPr>
            <p:ph type="body" sz="quarter" idx="1" hasCustomPrompt="1"/>
          </p:nvPr>
        </p:nvSpPr>
        <p:spPr>
          <a:xfrm>
            <a:off x="13665200" y="7010400"/>
            <a:ext cx="9271000" cy="2312637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</a:lvl1pPr>
            <a:lvl2pPr algn="l">
              <a:lnSpc>
                <a:spcPct val="80000"/>
              </a:lnSpc>
            </a:lvl2pPr>
            <a:lvl3pPr algn="l">
              <a:lnSpc>
                <a:spcPct val="80000"/>
              </a:lnSpc>
            </a:lvl3pPr>
            <a:lvl4pPr algn="l">
              <a:lnSpc>
                <a:spcPct val="80000"/>
              </a:lnSpc>
            </a:lvl4pPr>
            <a:lvl5pPr algn="l">
              <a:lnSpc>
                <a:spcPct val="80000"/>
              </a:lnSpc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9" name="Author and Date"/>
          <p:cNvSpPr txBox="1"/>
          <p:nvPr>
            <p:ph type="body" sz="quarter" idx="22" hasCustomPrompt="1"/>
          </p:nvPr>
        </p:nvSpPr>
        <p:spPr>
          <a:xfrm>
            <a:off x="13665200" y="3746500"/>
            <a:ext cx="9271000" cy="482600"/>
          </a:xfrm>
          <a:prstGeom prst="rect">
            <a:avLst/>
          </a:prstGeom>
        </p:spPr>
        <p:txBody>
          <a:bodyPr anchor="ctr"/>
          <a:lstStyle>
            <a:lvl1pPr algn="l"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40" name="Line"/>
          <p:cNvSpPr/>
          <p:nvPr/>
        </p:nvSpPr>
        <p:spPr>
          <a:xfrm>
            <a:off x="13665200" y="3721100"/>
            <a:ext cx="9283700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41" name="Line"/>
          <p:cNvSpPr/>
          <p:nvPr/>
        </p:nvSpPr>
        <p:spPr>
          <a:xfrm>
            <a:off x="13665200" y="9525000"/>
            <a:ext cx="9283700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Title"/>
          <p:cNvSpPr txBox="1"/>
          <p:nvPr>
            <p:ph type="title" hasCustomPrompt="1"/>
          </p:nvPr>
        </p:nvSpPr>
        <p:spPr>
          <a:xfrm>
            <a:off x="1727200" y="1739900"/>
            <a:ext cx="20929600" cy="3225356"/>
          </a:xfrm>
          <a:prstGeom prst="rect">
            <a:avLst/>
          </a:prstGeom>
        </p:spPr>
        <p:txBody>
          <a:bodyPr anchor="t"/>
          <a:lstStyle/>
          <a:p>
            <a:pPr/>
            <a:r>
              <a:t>Slide Title</a:t>
            </a:r>
          </a:p>
        </p:txBody>
      </p:sp>
      <p:sp>
        <p:nvSpPr>
          <p:cNvPr id="50" name="Author and Date"/>
          <p:cNvSpPr txBox="1"/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51" name="Body Level One…"/>
          <p:cNvSpPr txBox="1"/>
          <p:nvPr>
            <p:ph type="body" sz="half" idx="1" hasCustomPrompt="1"/>
          </p:nvPr>
        </p:nvSpPr>
        <p:spPr>
          <a:xfrm>
            <a:off x="1727200" y="4965700"/>
            <a:ext cx="20929600" cy="6165850"/>
          </a:xfrm>
          <a:prstGeom prst="rect">
            <a:avLst/>
          </a:prstGeom>
        </p:spPr>
        <p:txBody>
          <a:bodyPr numCol="2" spcCol="1046480"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ody Level One…"/>
          <p:cNvSpPr txBox="1"/>
          <p:nvPr>
            <p:ph type="body" sz="half" idx="1" hasCustomPrompt="1"/>
          </p:nvPr>
        </p:nvSpPr>
        <p:spPr>
          <a:xfrm>
            <a:off x="1727200" y="4965700"/>
            <a:ext cx="20929600" cy="6165850"/>
          </a:xfrm>
          <a:prstGeom prst="rect">
            <a:avLst/>
          </a:prstGeom>
        </p:spPr>
        <p:txBody>
          <a:bodyPr numCol="2" spcCol="1046480"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ody Level One…"/>
          <p:cNvSpPr txBox="1"/>
          <p:nvPr>
            <p:ph type="body" sz="quarter" idx="1" hasCustomPrompt="1"/>
          </p:nvPr>
        </p:nvSpPr>
        <p:spPr>
          <a:xfrm>
            <a:off x="13665200" y="7635875"/>
            <a:ext cx="9271000" cy="4568825"/>
          </a:xfrm>
          <a:prstGeom prst="rect">
            <a:avLst/>
          </a:prstGeom>
        </p:spPr>
        <p:txBody>
          <a:bodyPr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3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8" name="139465515_1890x1620.jpg"/>
          <p:cNvSpPr/>
          <p:nvPr>
            <p:ph type="pic" idx="21"/>
          </p:nvPr>
        </p:nvSpPr>
        <p:spPr>
          <a:xfrm>
            <a:off x="-3352800" y="0"/>
            <a:ext cx="16002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9" name="Slide Title"/>
          <p:cNvSpPr txBox="1"/>
          <p:nvPr>
            <p:ph type="title" hasCustomPrompt="1"/>
          </p:nvPr>
        </p:nvSpPr>
        <p:spPr>
          <a:xfrm>
            <a:off x="13665200" y="4394200"/>
            <a:ext cx="9271000" cy="2540000"/>
          </a:xfrm>
          <a:prstGeom prst="rect">
            <a:avLst/>
          </a:prstGeom>
        </p:spPr>
        <p:txBody>
          <a:bodyPr anchor="t"/>
          <a:lstStyle>
            <a:lvl1pPr algn="l">
              <a:defRPr spc="-80" sz="8000"/>
            </a:lvl1pPr>
          </a:lstStyle>
          <a:p>
            <a:pPr/>
            <a:r>
              <a:t>Slide Title</a:t>
            </a:r>
          </a:p>
        </p:txBody>
      </p:sp>
      <p:sp>
        <p:nvSpPr>
          <p:cNvPr id="70" name="Author and Date"/>
          <p:cNvSpPr txBox="1"/>
          <p:nvPr>
            <p:ph type="body" sz="quarter" idx="22" hasCustomPrompt="1"/>
          </p:nvPr>
        </p:nvSpPr>
        <p:spPr>
          <a:xfrm>
            <a:off x="13665200" y="3740611"/>
            <a:ext cx="9271000" cy="482601"/>
          </a:xfrm>
          <a:prstGeom prst="rect">
            <a:avLst/>
          </a:prstGeom>
        </p:spPr>
        <p:txBody>
          <a:bodyPr anchor="ctr"/>
          <a:lstStyle>
            <a:lvl1pPr algn="l"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71" name="Line"/>
          <p:cNvSpPr/>
          <p:nvPr/>
        </p:nvSpPr>
        <p:spPr>
          <a:xfrm>
            <a:off x="13665200" y="3721100"/>
            <a:ext cx="9283700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72" name="Line"/>
          <p:cNvSpPr/>
          <p:nvPr/>
        </p:nvSpPr>
        <p:spPr>
          <a:xfrm>
            <a:off x="13665200" y="7010400"/>
            <a:ext cx="9283700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bg>
      <p:bgPr>
        <a:solidFill>
          <a:srgbClr val="227A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ection Title"/>
          <p:cNvSpPr txBox="1"/>
          <p:nvPr>
            <p:ph type="title" hasCustomPrompt="1"/>
          </p:nvPr>
        </p:nvSpPr>
        <p:spPr>
          <a:xfrm>
            <a:off x="1727200" y="5410200"/>
            <a:ext cx="20929600" cy="25400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81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82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Title"/>
          <p:cNvSpPr txBox="1"/>
          <p:nvPr>
            <p:ph type="title" hasCustomPrompt="1"/>
          </p:nvPr>
        </p:nvSpPr>
        <p:spPr>
          <a:xfrm>
            <a:off x="1727200" y="1739900"/>
            <a:ext cx="20929600" cy="3229571"/>
          </a:xfrm>
          <a:prstGeom prst="rect">
            <a:avLst/>
          </a:prstGeom>
        </p:spPr>
        <p:txBody>
          <a:bodyPr anchor="t"/>
          <a:lstStyle/>
          <a:p>
            <a:pPr/>
            <a:r>
              <a:t>Slide Title</a:t>
            </a:r>
          </a:p>
        </p:txBody>
      </p:sp>
      <p:sp>
        <p:nvSpPr>
          <p:cNvPr id="91" name="Author and Date"/>
          <p:cNvSpPr txBox="1"/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b="1" cap="all" spc="0" sz="2000">
                <a:solidFill>
                  <a:srgbClr val="227AA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genda Title"/>
          <p:cNvSpPr txBox="1"/>
          <p:nvPr>
            <p:ph type="title" hasCustomPrompt="1"/>
          </p:nvPr>
        </p:nvSpPr>
        <p:spPr>
          <a:xfrm>
            <a:off x="1727200" y="1739900"/>
            <a:ext cx="20929600" cy="3300115"/>
          </a:xfrm>
          <a:prstGeom prst="rect">
            <a:avLst/>
          </a:prstGeom>
        </p:spPr>
        <p:txBody>
          <a:bodyPr anchor="t"/>
          <a:lstStyle/>
          <a:p>
            <a:pPr/>
            <a:r>
              <a:t>Agenda Title</a:t>
            </a:r>
          </a:p>
        </p:txBody>
      </p:sp>
      <p:sp>
        <p:nvSpPr>
          <p:cNvPr id="100" name="Body Level One…"/>
          <p:cNvSpPr txBox="1"/>
          <p:nvPr>
            <p:ph type="body" sz="half" idx="1" hasCustomPrompt="1"/>
          </p:nvPr>
        </p:nvSpPr>
        <p:spPr>
          <a:xfrm>
            <a:off x="1727200" y="5043258"/>
            <a:ext cx="20929600" cy="6172201"/>
          </a:xfrm>
          <a:prstGeom prst="rect">
            <a:avLst/>
          </a:prstGeom>
        </p:spPr>
        <p:txBody>
          <a:bodyPr/>
          <a:lstStyle>
            <a:lvl1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pc="0" sz="560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0EB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/>
          <p:nvPr>
            <p:ph type="title" hasCustomPrompt="1"/>
          </p:nvPr>
        </p:nvSpPr>
        <p:spPr>
          <a:xfrm>
            <a:off x="1727200" y="4428480"/>
            <a:ext cx="20929600" cy="2797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3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4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cap="all" sz="3000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</a:p>
        </p:txBody>
      </p:sp>
      <p:sp>
        <p:nvSpPr>
          <p:cNvPr id="5" name="Body Level One…"/>
          <p:cNvSpPr txBox="1"/>
          <p:nvPr>
            <p:ph type="body" idx="1" hasCustomPrompt="1"/>
          </p:nvPr>
        </p:nvSpPr>
        <p:spPr>
          <a:xfrm>
            <a:off x="1727200" y="7251700"/>
            <a:ext cx="20929600" cy="2038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998832" y="13030199"/>
            <a:ext cx="386335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821531">
              <a:spcBef>
                <a:spcPts val="0"/>
              </a:spcBef>
              <a:defRPr sz="1800">
                <a:solidFill>
                  <a:srgbClr val="227AA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1pPr>
      <a:lvl2pPr marL="0" marR="0" indent="457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2pPr>
      <a:lvl3pPr marL="0" marR="0" indent="9144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3pPr>
      <a:lvl4pPr marL="0" marR="0" indent="1371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4pPr>
      <a:lvl5pPr marL="0" marR="0" indent="18288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5pPr>
      <a:lvl6pPr marL="0" marR="0" indent="22860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6pPr>
      <a:lvl7pPr marL="0" marR="0" indent="2743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7pPr>
      <a:lvl8pPr marL="0" marR="0" indent="32004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8pPr>
      <a:lvl9pPr marL="0" marR="0" indent="3657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6" strike="noStrike" sz="8600" u="none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9pPr>
    </p:titleStyle>
    <p:body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44" strike="noStrike" sz="4400" u="none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1pPr>
      <a:lvl2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2pPr>
      <a:lvl3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3pPr>
      <a:lvl4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4pPr>
      <a:lvl5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5pPr>
      <a:lvl6pPr marL="0" marR="0" indent="2286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6pPr>
      <a:lvl7pPr marL="0" marR="0" indent="2743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7pPr>
      <a:lvl8pPr marL="0" marR="0" indent="3200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8pPr>
      <a:lvl9pPr marL="0" marR="0" indent="3657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ase Study - Call of Duty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Case Study - Call of Duty</a:t>
            </a:r>
          </a:p>
          <a:p>
            <a:pPr/>
            <a:r>
              <a:t>E - Sport</a:t>
            </a:r>
          </a:p>
        </p:txBody>
      </p:sp>
      <p:sp>
        <p:nvSpPr>
          <p:cNvPr id="167" name="Wai Hoi Li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96570">
              <a:defRPr spc="-37" sz="3740"/>
            </a:pPr>
            <a:r>
              <a:t>Wai Hoi Li</a:t>
            </a:r>
          </a:p>
          <a:p>
            <a:pPr defTabSz="496570">
              <a:defRPr spc="-37" sz="3740"/>
            </a:pPr>
            <a:r>
              <a:t>Hult International Business School - MsBA Cohort 2</a:t>
            </a:r>
          </a:p>
          <a:p>
            <a:pPr defTabSz="496570">
              <a:defRPr spc="-37" sz="3740"/>
            </a:pPr>
            <a:r>
              <a:t>Text Analytics and NLP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ubliners"/>
          <p:cNvSpPr txBox="1"/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pPr/>
            <a:r>
              <a:t>Subliners</a:t>
            </a:r>
          </a:p>
        </p:txBody>
      </p:sp>
      <p:pic>
        <p:nvPicPr>
          <p:cNvPr id="193" name="Screen Shot 2021-01-25 at 12.02.33 PM.png" descr="Screen Shot 2021-01-25 at 12.02.33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19295" y="2730662"/>
            <a:ext cx="11502968" cy="97478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Screen Shot 2021-01-25 at 3.17.29 PM.png" descr="Screen Shot 2021-01-25 at 3.17.2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48253" y="6296486"/>
            <a:ext cx="6629401" cy="261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oronto Ultra"/>
          <p:cNvSpPr txBox="1"/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pPr/>
            <a:r>
              <a:t>Toronto Ultra</a:t>
            </a:r>
          </a:p>
        </p:txBody>
      </p:sp>
      <p:pic>
        <p:nvPicPr>
          <p:cNvPr id="197" name="Screen Shot 2021-01-25 at 12.02.56 PM.png" descr="Screen Shot 2021-01-25 at 12.02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7095" y="2655952"/>
            <a:ext cx="11407776" cy="9819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Screen Shot 2021-01-25 at 3.17.29 PM.png" descr="Screen Shot 2021-01-25 at 3.17.2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41856" y="6257769"/>
            <a:ext cx="6629401" cy="261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LA Thieves"/>
          <p:cNvSpPr txBox="1"/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pPr/>
            <a:r>
              <a:t>LA Thieves</a:t>
            </a:r>
          </a:p>
        </p:txBody>
      </p:sp>
      <p:pic>
        <p:nvPicPr>
          <p:cNvPr id="201" name="Screen Shot 2021-01-25 at 12.03.55 PM.png" descr="Screen Shot 2021-01-25 at 12.03.5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62400" y="2517372"/>
            <a:ext cx="11038737" cy="101624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Screen Shot 2021-01-25 at 3.17.29 PM.png" descr="Screen Shot 2021-01-25 at 3.17.2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695054" y="6290491"/>
            <a:ext cx="6629401" cy="261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Emerging Topic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Emerging Topic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Immortals"/>
          <p:cNvSpPr txBox="1"/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pPr/>
            <a:r>
              <a:t>Immortals </a:t>
            </a:r>
          </a:p>
        </p:txBody>
      </p:sp>
      <p:pic>
        <p:nvPicPr>
          <p:cNvPr id="207" name="Screen Shot 2021-01-25 at 3.46.07 PM.png" descr="Screen Shot 2021-01-25 at 3.46.0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9154" y="2338548"/>
            <a:ext cx="10811512" cy="1016750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Screen Shot 2021-01-25 at 3.52.17 PM.png" descr="Screen Shot 2021-01-25 at 3.52.1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22489" y="3174150"/>
            <a:ext cx="11366502" cy="8496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ubliners"/>
          <p:cNvSpPr txBox="1"/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pPr/>
            <a:r>
              <a:t>Subliners</a:t>
            </a:r>
          </a:p>
        </p:txBody>
      </p:sp>
      <p:pic>
        <p:nvPicPr>
          <p:cNvPr id="211" name="Screen Shot 2021-01-25 at 3.47.19 PM.png" descr="Screen Shot 2021-01-25 at 3.47.19 PM.png"/>
          <p:cNvPicPr>
            <a:picLocks noChangeAspect="1"/>
          </p:cNvPicPr>
          <p:nvPr/>
        </p:nvPicPr>
        <p:blipFill>
          <a:blip r:embed="rId2">
            <a:extLst/>
          </a:blip>
          <a:srcRect l="19972" t="0" r="22564" b="5495"/>
          <a:stretch>
            <a:fillRect/>
          </a:stretch>
        </p:blipFill>
        <p:spPr>
          <a:xfrm>
            <a:off x="2332585" y="3295111"/>
            <a:ext cx="7716964" cy="79199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Screen Shot 2021-01-25 at 3.52.34 PM.png" descr="Screen Shot 2021-01-25 at 3.52.34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024569" y="2994280"/>
            <a:ext cx="11239501" cy="8521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oronto Ultra"/>
          <p:cNvSpPr txBox="1"/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pPr/>
            <a:r>
              <a:t>Toronto Ultra</a:t>
            </a:r>
          </a:p>
        </p:txBody>
      </p:sp>
      <p:pic>
        <p:nvPicPr>
          <p:cNvPr id="215" name="Screen Shot 2021-01-25 at 3.47.37 PM.png" descr="Screen Shot 2021-01-25 at 3.47.3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6022" y="2804843"/>
            <a:ext cx="9780916" cy="815076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Screen Shot 2021-01-25 at 3.52.56 PM.png" descr="Screen Shot 2021-01-25 at 3.52.56 PM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10867873" y="3321477"/>
            <a:ext cx="13283444" cy="7071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LA Thieves"/>
          <p:cNvSpPr txBox="1"/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pPr/>
            <a:r>
              <a:t>LA Thieves</a:t>
            </a:r>
          </a:p>
        </p:txBody>
      </p:sp>
      <p:pic>
        <p:nvPicPr>
          <p:cNvPr id="221" name="Screen Shot 2021-01-25 at 3.48.16 PM.png" descr="Screen Shot 2021-01-25 at 3.48.16 PM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7365"/>
          <a:stretch>
            <a:fillRect/>
          </a:stretch>
        </p:blipFill>
        <p:spPr>
          <a:xfrm>
            <a:off x="2945418" y="4854789"/>
            <a:ext cx="6230960" cy="6000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Screen Shot 2021-01-25 at 3.53.59 PM.png" descr="Screen Shot 2021-01-25 at 3.53.5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08132" y="3767087"/>
            <a:ext cx="11150601" cy="855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hank you for your attention!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 for your attention!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roblems to answer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Problems to answer</a:t>
            </a:r>
          </a:p>
          <a:p>
            <a:pPr/>
            <a:r>
              <a:t>Methodology</a:t>
            </a:r>
          </a:p>
          <a:p>
            <a:pPr/>
            <a:r>
              <a:t>Most talked team</a:t>
            </a:r>
          </a:p>
          <a:p>
            <a:pPr/>
            <a:r>
              <a:t>Emerging topic</a:t>
            </a:r>
          </a:p>
        </p:txBody>
      </p:sp>
      <p:sp>
        <p:nvSpPr>
          <p:cNvPr id="170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ould the antagonistic behaviors display toward some teams/ players/followers be compared?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Could the antagonistic behaviors display toward some teams/ players/followers be compared?</a:t>
            </a:r>
          </a:p>
          <a:p>
            <a:pPr/>
            <a:r>
              <a:t>Common topics among each teams, or is it diverse?</a:t>
            </a:r>
          </a:p>
        </p:txBody>
      </p:sp>
      <p:sp>
        <p:nvSpPr>
          <p:cNvPr id="173" name="Problems to answ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Problems to answer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  <p:sp>
        <p:nvSpPr>
          <p:cNvPr id="176" name="Used the teamFollowerTimelines folders…"/>
          <p:cNvSpPr txBox="1"/>
          <p:nvPr>
            <p:ph type="body" idx="1"/>
          </p:nvPr>
        </p:nvSpPr>
        <p:spPr>
          <a:xfrm>
            <a:off x="1727200" y="4965700"/>
            <a:ext cx="21905319" cy="6165850"/>
          </a:xfrm>
          <a:prstGeom prst="rect">
            <a:avLst/>
          </a:prstGeom>
        </p:spPr>
        <p:txBody>
          <a:bodyPr spcCol="1095265"/>
          <a:lstStyle/>
          <a:p>
            <a:pPr/>
            <a:r>
              <a:t>Used the teamFollowerTimelines folders</a:t>
            </a:r>
          </a:p>
          <a:p>
            <a:pPr/>
            <a:r>
              <a:t>imports all and slice sample</a:t>
            </a:r>
          </a:p>
          <a:p>
            <a:pPr lvl="1"/>
            <a:r>
              <a:t>100 per each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olarity perform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Polarity performance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olarity performance"/>
          <p:cNvSpPr txBox="1"/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pPr/>
            <a:r>
              <a:t>Polarity performance</a:t>
            </a:r>
          </a:p>
        </p:txBody>
      </p:sp>
      <p:pic>
        <p:nvPicPr>
          <p:cNvPr id="181" name="Screen Shot 2021-01-25 at 3.16.31 PM.png" descr="Screen Shot 2021-01-25 at 3.16.31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26848" y="2788346"/>
            <a:ext cx="13530304" cy="99941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olarity performance"/>
          <p:cNvSpPr txBox="1"/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pPr/>
            <a:r>
              <a:t>Polarity performance</a:t>
            </a:r>
          </a:p>
        </p:txBody>
      </p:sp>
      <p:pic>
        <p:nvPicPr>
          <p:cNvPr id="184" name="Screen Shot 2021-01-25 at 3.15.26 PM.png" descr="Screen Shot 2021-01-25 at 3.15.2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43419" y="4568200"/>
            <a:ext cx="21097162" cy="69575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adar Char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Radar Chart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Immortals"/>
          <p:cNvSpPr txBox="1"/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pPr/>
            <a:r>
              <a:t>Immortals</a:t>
            </a:r>
          </a:p>
        </p:txBody>
      </p:sp>
      <p:pic>
        <p:nvPicPr>
          <p:cNvPr id="189" name="Screen Shot 2021-01-25 at 3.17.29 PM.png" descr="Screen Shot 2021-01-25 at 3.17.2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95054" y="6389929"/>
            <a:ext cx="6629401" cy="2616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0" name="Screen Shot 2021-01-25 at 3.40.13 PM.png" descr="Screen Shot 2021-01-25 at 3.40.13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82568" y="2775924"/>
            <a:ext cx="11431555" cy="98442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6_FeatureStory">
  <a:themeElements>
    <a:clrScheme name="26_FeatureStory">
      <a:dk1>
        <a:srgbClr val="000000"/>
      </a:dk1>
      <a:lt1>
        <a:srgbClr val="F0EBE0"/>
      </a:lt1>
      <a:dk2>
        <a:srgbClr val="4A4A4B"/>
      </a:dk2>
      <a:lt2>
        <a:srgbClr val="C2C3C6"/>
      </a:lt2>
      <a:accent1>
        <a:srgbClr val="53BBE0"/>
      </a:accent1>
      <a:accent2>
        <a:srgbClr val="6DCFB9"/>
      </a:accent2>
      <a:accent3>
        <a:srgbClr val="90BF72"/>
      </a:accent3>
      <a:accent4>
        <a:srgbClr val="F2C449"/>
      </a:accent4>
      <a:accent5>
        <a:srgbClr val="FF4741"/>
      </a:accent5>
      <a:accent6>
        <a:srgbClr val="FF8700"/>
      </a:accent6>
      <a:hlink>
        <a:srgbClr val="0000FF"/>
      </a:hlink>
      <a:folHlink>
        <a:srgbClr val="FF00FF"/>
      </a:folHlink>
    </a:clrScheme>
    <a:fontScheme name="26_FeatureStory">
      <a:majorFont>
        <a:latin typeface="Publico Headline Black"/>
        <a:ea typeface="Publico Headline Black"/>
        <a:cs typeface="Publico Headline Black"/>
      </a:majorFont>
      <a:minorFont>
        <a:latin typeface="Publico Headline Black"/>
        <a:ea typeface="Publico Headline Black"/>
        <a:cs typeface="Publico Headline Black"/>
      </a:minorFont>
    </a:fontScheme>
    <a:fmtScheme name="26_FeatureSto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4A4B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2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b="0" baseline="0" cap="all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ublico Text Roman"/>
            <a:ea typeface="Publico Text Roman"/>
            <a:cs typeface="Publico Text Roman"/>
            <a:sym typeface="Publico Text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227AA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6_FeatureStory">
  <a:themeElements>
    <a:clrScheme name="26_FeatureStory">
      <a:dk1>
        <a:srgbClr val="000000"/>
      </a:dk1>
      <a:lt1>
        <a:srgbClr val="FFFFFF"/>
      </a:lt1>
      <a:dk2>
        <a:srgbClr val="4A4A4B"/>
      </a:dk2>
      <a:lt2>
        <a:srgbClr val="C2C3C6"/>
      </a:lt2>
      <a:accent1>
        <a:srgbClr val="53BBE0"/>
      </a:accent1>
      <a:accent2>
        <a:srgbClr val="6DCFB9"/>
      </a:accent2>
      <a:accent3>
        <a:srgbClr val="90BF72"/>
      </a:accent3>
      <a:accent4>
        <a:srgbClr val="F2C449"/>
      </a:accent4>
      <a:accent5>
        <a:srgbClr val="FF4741"/>
      </a:accent5>
      <a:accent6>
        <a:srgbClr val="FF8700"/>
      </a:accent6>
      <a:hlink>
        <a:srgbClr val="0000FF"/>
      </a:hlink>
      <a:folHlink>
        <a:srgbClr val="FF00FF"/>
      </a:folHlink>
    </a:clrScheme>
    <a:fontScheme name="26_FeatureStory">
      <a:majorFont>
        <a:latin typeface="Publico Headline Black"/>
        <a:ea typeface="Publico Headline Black"/>
        <a:cs typeface="Publico Headline Black"/>
      </a:majorFont>
      <a:minorFont>
        <a:latin typeface="Publico Headline Black"/>
        <a:ea typeface="Publico Headline Black"/>
        <a:cs typeface="Publico Headline Black"/>
      </a:minorFont>
    </a:fontScheme>
    <a:fmtScheme name="26_FeatureSto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4A4B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12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b="0" baseline="0" cap="all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Publico Text Roman"/>
            <a:ea typeface="Publico Text Roman"/>
            <a:cs typeface="Publico Text Roman"/>
            <a:sym typeface="Publico Text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50800" cap="flat">
          <a:solidFill>
            <a:srgbClr val="227AA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