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43" r:id="rId6"/>
    <p:sldId id="258" r:id="rId7"/>
    <p:sldId id="340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7C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63547-3747-462F-9878-42EA19FEC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65EE-3CC8-48FE-96AC-EF90BD08A2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65EE-3CC8-48FE-96AC-EF90BD08A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65EE-3CC8-48FE-96AC-EF90BD08A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65EE-3CC8-48FE-96AC-EF90BD08A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65EE-3CC8-48FE-96AC-EF90BD08A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D715EB-CFD3-4E26-BFBE-6AF23A1E7BEC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004458" y="4476462"/>
            <a:ext cx="6241142" cy="375928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effectLst/>
                <a:latin typeface="+mn-lt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004458" y="3784012"/>
            <a:ext cx="6241142" cy="646331"/>
          </a:xfrm>
        </p:spPr>
        <p:txBody>
          <a:bodyPr anchor="b">
            <a:normAutofit/>
          </a:bodyPr>
          <a:lstStyle>
            <a:lvl1pPr algn="ctr">
              <a:defRPr sz="3600" b="1" kern="1000" baseline="0">
                <a:solidFill>
                  <a:schemeClr val="accent5"/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2FB-CE9C-413B-84BD-DD4E8171B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27F-D6DB-4F5B-965E-27080114C9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953329" y="1176914"/>
            <a:ext cx="4343400" cy="239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500" b="0" dirty="0" smtClean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ea typeface="微软雅黑" panose="020B0503020204020204" pitchFamily="34" charset="-122"/>
              </a:rPr>
              <a:t>2016</a:t>
            </a:r>
            <a:endParaRPr lang="zh-CN" altLang="en-US" sz="11500" b="0" dirty="0" smtClean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2FB-CE9C-413B-84BD-DD4E8171B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27F-D6DB-4F5B-965E-27080114C9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338138" y="304799"/>
            <a:ext cx="11498262" cy="63166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4pPr>
            <a:lvl5pPr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  <a:lvl6pPr marL="1080135"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2FB-CE9C-413B-84BD-DD4E8171B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27F-D6DB-4F5B-965E-27080114C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36000" y="3024000"/>
            <a:ext cx="4921200" cy="810000"/>
          </a:xfrm>
          <a:ln>
            <a:solidFill>
              <a:schemeClr val="accent1"/>
            </a:solidFill>
          </a:ln>
        </p:spPr>
        <p:txBody>
          <a:bodyPr lIns="108000" tIns="0" rIns="0" bIns="0" anchor="ctr" anchorCtr="0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2FB-CE9C-413B-84BD-DD4E8171B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27F-D6DB-4F5B-965E-27080114C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36601" y="1244603"/>
            <a:ext cx="5080000" cy="4932363"/>
          </a:xfrm>
        </p:spPr>
        <p:txBody>
          <a:bodyPr>
            <a:normAutofit/>
          </a:bodyPr>
          <a:lstStyle>
            <a:lvl1pPr marL="0"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b="0" i="0">
                <a:solidFill>
                  <a:schemeClr val="tx1"/>
                </a:solidFill>
              </a:defRPr>
            </a:lvl1pPr>
            <a:lvl3pPr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4pPr>
            <a:lvl5pPr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  <a:lvl6pPr marL="899795"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96944" y="1244603"/>
            <a:ext cx="5094116" cy="4932363"/>
          </a:xfrm>
        </p:spPr>
        <p:txBody>
          <a:bodyPr>
            <a:normAutofit/>
          </a:bodyPr>
          <a:lstStyle>
            <a:lvl1pPr marL="0"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b="0" i="0">
                <a:solidFill>
                  <a:schemeClr val="tx1"/>
                </a:solidFill>
              </a:defRPr>
            </a:lvl1pPr>
            <a:lvl3pPr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4pPr>
            <a:lvl5pPr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  <a:lvl6pPr marL="899795" indent="2882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2FB-CE9C-413B-84BD-DD4E8171B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27F-D6DB-4F5B-965E-27080114C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40356" y="270932"/>
            <a:ext cx="10515597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56" y="13001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40356" y="2124074"/>
            <a:ext cx="5157787" cy="3913188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1080135"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767" y="13001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72767" y="2124074"/>
            <a:ext cx="5183188" cy="3913188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1080135"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2FB-CE9C-413B-84BD-DD4E8171B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27F-D6DB-4F5B-965E-27080114C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>
            <p:custDataLst>
              <p:tags r:id="rId2"/>
            </p:custDataLst>
          </p:nvPr>
        </p:nvSpPr>
        <p:spPr>
          <a:xfrm rot="19073519">
            <a:off x="4722814" y="1458914"/>
            <a:ext cx="3360737" cy="4294187"/>
          </a:xfrm>
          <a:custGeom>
            <a:avLst/>
            <a:gdLst>
              <a:gd name="connsiteX0" fmla="*/ 2806420 w 3359925"/>
              <a:gd name="connsiteY0" fmla="*/ 433639 h 4294428"/>
              <a:gd name="connsiteX1" fmla="*/ 2926287 w 3359925"/>
              <a:gd name="connsiteY1" fmla="*/ 2806421 h 4294428"/>
              <a:gd name="connsiteX2" fmla="*/ 2238926 w 3359925"/>
              <a:gd name="connsiteY2" fmla="*/ 3264536 h 4294428"/>
              <a:gd name="connsiteX3" fmla="*/ 2110490 w 3359925"/>
              <a:gd name="connsiteY3" fmla="*/ 3302855 h 4294428"/>
              <a:gd name="connsiteX4" fmla="*/ 2110489 w 3359925"/>
              <a:gd name="connsiteY4" fmla="*/ 3957010 h 4294428"/>
              <a:gd name="connsiteX5" fmla="*/ 1773071 w 3359925"/>
              <a:gd name="connsiteY5" fmla="*/ 4294428 h 4294428"/>
              <a:gd name="connsiteX6" fmla="*/ 1773072 w 3359925"/>
              <a:gd name="connsiteY6" fmla="*/ 4294427 h 4294428"/>
              <a:gd name="connsiteX7" fmla="*/ 1435654 w 3359925"/>
              <a:gd name="connsiteY7" fmla="*/ 3957009 h 4294428"/>
              <a:gd name="connsiteX8" fmla="*/ 1435654 w 3359925"/>
              <a:gd name="connsiteY8" fmla="*/ 3341898 h 4294428"/>
              <a:gd name="connsiteX9" fmla="*/ 1283535 w 3359925"/>
              <a:gd name="connsiteY9" fmla="*/ 3312800 h 4294428"/>
              <a:gd name="connsiteX10" fmla="*/ 553505 w 3359925"/>
              <a:gd name="connsiteY10" fmla="*/ 2926288 h 4294428"/>
              <a:gd name="connsiteX11" fmla="*/ 433638 w 3359925"/>
              <a:gd name="connsiteY11" fmla="*/ 553506 h 4294428"/>
              <a:gd name="connsiteX12" fmla="*/ 2806420 w 3359925"/>
              <a:gd name="connsiteY12" fmla="*/ 433639 h 429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9925" h="4294428">
                <a:moveTo>
                  <a:pt x="2806420" y="433639"/>
                </a:moveTo>
                <a:cubicBezTo>
                  <a:pt x="3494746" y="1055764"/>
                  <a:pt x="3548413" y="2118095"/>
                  <a:pt x="2926287" y="2806421"/>
                </a:cubicBezTo>
                <a:cubicBezTo>
                  <a:pt x="2731873" y="3021523"/>
                  <a:pt x="2494470" y="3174647"/>
                  <a:pt x="2238926" y="3264536"/>
                </a:cubicBezTo>
                <a:lnTo>
                  <a:pt x="2110490" y="3302855"/>
                </a:lnTo>
                <a:lnTo>
                  <a:pt x="2110489" y="3957010"/>
                </a:lnTo>
                <a:cubicBezTo>
                  <a:pt x="2110489" y="4143361"/>
                  <a:pt x="1959422" y="4294428"/>
                  <a:pt x="1773071" y="4294428"/>
                </a:cubicBezTo>
                <a:lnTo>
                  <a:pt x="1773072" y="4294427"/>
                </a:lnTo>
                <a:cubicBezTo>
                  <a:pt x="1586721" y="4294427"/>
                  <a:pt x="1435654" y="4143360"/>
                  <a:pt x="1435654" y="3957009"/>
                </a:cubicBezTo>
                <a:lnTo>
                  <a:pt x="1435654" y="3341898"/>
                </a:lnTo>
                <a:lnTo>
                  <a:pt x="1283535" y="3312800"/>
                </a:lnTo>
                <a:cubicBezTo>
                  <a:pt x="1020233" y="3249121"/>
                  <a:pt x="768607" y="3120702"/>
                  <a:pt x="553505" y="2926288"/>
                </a:cubicBezTo>
                <a:cubicBezTo>
                  <a:pt x="-134821" y="2304163"/>
                  <a:pt x="-188488" y="1241832"/>
                  <a:pt x="433638" y="553506"/>
                </a:cubicBezTo>
                <a:cubicBezTo>
                  <a:pt x="1055763" y="-134821"/>
                  <a:pt x="2118094" y="-188487"/>
                  <a:pt x="2806420" y="433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>
            <p:custDataLst>
              <p:tags r:id="rId3"/>
            </p:custDataLst>
          </p:nvPr>
        </p:nvSpPr>
        <p:spPr>
          <a:xfrm>
            <a:off x="4565651" y="1712914"/>
            <a:ext cx="3038475" cy="303688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KSO_BT1"/>
          <p:cNvSpPr>
            <a:spLocks noGrp="1"/>
          </p:cNvSpPr>
          <p:nvPr>
            <p:ph type="title" hasCustomPrompt="1"/>
          </p:nvPr>
        </p:nvSpPr>
        <p:spPr>
          <a:xfrm>
            <a:off x="4752000" y="2733740"/>
            <a:ext cx="2710918" cy="71702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9200" y="3480195"/>
            <a:ext cx="3038400" cy="4608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05A72FB-CE9C-413B-84BD-DD4E8171B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4E7D27F-D6DB-4F5B-965E-27080114C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2FB-CE9C-413B-84BD-DD4E8171B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27F-D6DB-4F5B-965E-27080114C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35495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35495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35695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248605" y="365124"/>
            <a:ext cx="1359197" cy="613727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09600" y="365124"/>
            <a:ext cx="9447619" cy="6137275"/>
          </a:xfrm>
        </p:spPr>
        <p:txBody>
          <a:bodyPr vert="eaVert"/>
          <a:lstStyle>
            <a:lvl1pPr marL="0" indent="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539750">
              <a:defRPr sz="2000"/>
            </a:lvl3pPr>
            <a:lvl4pPr marL="899795">
              <a:defRPr sz="1800"/>
            </a:lvl4pPr>
            <a:lvl5pPr marL="1259840">
              <a:defRPr sz="1800"/>
            </a:lvl5pPr>
            <a:lvl6pPr marL="1800225"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2FB-CE9C-413B-84BD-DD4E8171B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27F-D6DB-4F5B-965E-27080114C9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72FB-CE9C-413B-84BD-DD4E8171B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D27F-D6DB-4F5B-965E-27080114C9E9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736600" y="1152526"/>
            <a:ext cx="10954459" cy="506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7366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0" indent="28829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9705" indent="288290" algn="just" defTabSz="6858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0045" indent="28829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28829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28829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3.xml"/><Relationship Id="rId17" Type="http://schemas.openxmlformats.org/officeDocument/2006/relationships/tags" Target="../tags/tag7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20.png"/><Relationship Id="rId7" Type="http://schemas.openxmlformats.org/officeDocument/2006/relationships/image" Target="../media/image3.svg"/><Relationship Id="rId6" Type="http://schemas.openxmlformats.org/officeDocument/2006/relationships/image" Target="../media/image19.png"/><Relationship Id="rId5" Type="http://schemas.openxmlformats.org/officeDocument/2006/relationships/image" Target="../media/image2.svg"/><Relationship Id="rId4" Type="http://schemas.openxmlformats.org/officeDocument/2006/relationships/image" Target="../media/image18.png"/><Relationship Id="rId3" Type="http://schemas.openxmlformats.org/officeDocument/2006/relationships/image" Target="../media/image1.svg"/><Relationship Id="rId22" Type="http://schemas.openxmlformats.org/officeDocument/2006/relationships/notesSlide" Target="../notesSlides/notesSlide3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4.xml"/><Relationship Id="rId2" Type="http://schemas.openxmlformats.org/officeDocument/2006/relationships/image" Target="../media/image17.png"/><Relationship Id="rId19" Type="http://schemas.openxmlformats.org/officeDocument/2006/relationships/image" Target="../media/image9.svg"/><Relationship Id="rId18" Type="http://schemas.openxmlformats.org/officeDocument/2006/relationships/image" Target="../media/image25.png"/><Relationship Id="rId17" Type="http://schemas.openxmlformats.org/officeDocument/2006/relationships/image" Target="../media/image8.svg"/><Relationship Id="rId16" Type="http://schemas.openxmlformats.org/officeDocument/2006/relationships/image" Target="../media/image24.png"/><Relationship Id="rId15" Type="http://schemas.openxmlformats.org/officeDocument/2006/relationships/image" Target="../media/image7.svg"/><Relationship Id="rId14" Type="http://schemas.openxmlformats.org/officeDocument/2006/relationships/image" Target="../media/image23.png"/><Relationship Id="rId13" Type="http://schemas.openxmlformats.org/officeDocument/2006/relationships/image" Target="../media/image6.svg"/><Relationship Id="rId12" Type="http://schemas.openxmlformats.org/officeDocument/2006/relationships/image" Target="../media/image22.png"/><Relationship Id="rId11" Type="http://schemas.openxmlformats.org/officeDocument/2006/relationships/image" Target="../media/image5.svg"/><Relationship Id="rId10" Type="http://schemas.openxmlformats.org/officeDocument/2006/relationships/image" Target="../media/image21.png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6.xml"/><Relationship Id="rId2" Type="http://schemas.openxmlformats.org/officeDocument/2006/relationships/image" Target="../media/image26.png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8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 158"/>
          <p:cNvSpPr txBox="1"/>
          <p:nvPr>
            <p:custDataLst>
              <p:tags r:id="rId1"/>
            </p:custDataLst>
          </p:nvPr>
        </p:nvSpPr>
        <p:spPr>
          <a:xfrm>
            <a:off x="4161155" y="3684270"/>
            <a:ext cx="3674110" cy="2393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 algn="di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好生活好房业务</a:t>
            </a:r>
            <a:endParaRPr lang="zh-CN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0" name="Title 6"/>
          <p:cNvSpPr txBox="1"/>
          <p:nvPr>
            <p:custDataLst>
              <p:tags r:id="rId2"/>
            </p:custDataLst>
          </p:nvPr>
        </p:nvSpPr>
        <p:spPr>
          <a:xfrm>
            <a:off x="3776345" y="2760345"/>
            <a:ext cx="4481830" cy="76454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zh-CN" altLang="en-US" sz="4500" b="1" spc="384" dirty="0" err="1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好生活好房业务</a:t>
            </a:r>
            <a:endParaRPr lang="zh-CN" altLang="en-US" sz="4500" b="1" spc="384" dirty="0" err="1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40000">
            <a:off x="622300" y="1571625"/>
            <a:ext cx="411480" cy="409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7830" y="1158240"/>
            <a:ext cx="492125" cy="467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20000">
            <a:off x="9106535" y="649605"/>
            <a:ext cx="469900" cy="440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">
            <a:off x="3256280" y="638810"/>
            <a:ext cx="452755" cy="421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00000">
            <a:off x="10521315" y="3006725"/>
            <a:ext cx="508000" cy="486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60" y="3387090"/>
            <a:ext cx="420370" cy="329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8015" y="478790"/>
            <a:ext cx="516255" cy="3575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7195" y="984250"/>
            <a:ext cx="368300" cy="3575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9615" y="1461770"/>
            <a:ext cx="433070" cy="3771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2615" y="991870"/>
            <a:ext cx="427990" cy="3943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62820" y="2049145"/>
            <a:ext cx="503555" cy="4140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8590" y="2370455"/>
            <a:ext cx="439420" cy="3898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16505" y="1569720"/>
            <a:ext cx="381000" cy="3968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7410" y="669290"/>
            <a:ext cx="448945" cy="42164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619125" y="914400"/>
            <a:ext cx="10954385" cy="795655"/>
          </a:xfrm>
        </p:spPr>
        <p:txBody>
          <a:bodyPr/>
          <a:lstStyle/>
          <a:p>
            <a:pPr algn="ctr"/>
            <a:r>
              <a:rPr lang="zh-CN" altLang="en-US" sz="4000" dirty="0"/>
              <a:t>好房业务平台</a:t>
            </a:r>
            <a:endParaRPr lang="zh-CN" altLang="en-US" sz="4000" dirty="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89635" y="2108200"/>
            <a:ext cx="3061970" cy="3366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20000"/>
              </a:lnSpc>
            </a:pPr>
            <a:r>
              <a:rPr lang="en-US" altLang="zh-CN" sz="2200" dirty="0">
                <a:latin typeface="+mn-ea"/>
                <a:ea typeface="+mn-ea"/>
                <a:cs typeface="+mn-ea"/>
              </a:rPr>
              <a:t>Web</a:t>
            </a:r>
            <a:r>
              <a:rPr lang="zh-CN" altLang="en-US" sz="2200" dirty="0">
                <a:latin typeface="+mn-ea"/>
                <a:ea typeface="+mn-ea"/>
                <a:cs typeface="+mn-ea"/>
              </a:rPr>
              <a:t>端：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老运营后台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开发商后台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案场后台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新运营后台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积分营销后台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在线选房后台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微楼盘后台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200" dirty="0">
                <a:latin typeface="+mn-ea"/>
                <a:ea typeface="+mn-ea"/>
                <a:cs typeface="+mn-ea"/>
              </a:rPr>
              <a:t>  BI</a:t>
            </a:r>
            <a:r>
              <a:rPr lang="zh-CN" altLang="en-US" sz="2200" dirty="0">
                <a:latin typeface="+mn-ea"/>
                <a:ea typeface="+mn-ea"/>
                <a:cs typeface="+mn-ea"/>
              </a:rPr>
              <a:t>经营分析后台</a:t>
            </a:r>
            <a:endParaRPr lang="zh-CN" altLang="en-US" sz="2200" dirty="0">
              <a:latin typeface="+mn-ea"/>
              <a:ea typeface="+mn-ea"/>
              <a:cs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355465" y="2185035"/>
            <a:ext cx="3083560" cy="1678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20000"/>
              </a:lnSpc>
            </a:pPr>
            <a:r>
              <a:rPr lang="en-US" altLang="zh-CN" sz="2200" dirty="0">
                <a:latin typeface="+mn-ea"/>
                <a:ea typeface="+mn-ea"/>
                <a:cs typeface="+mn-ea"/>
              </a:rPr>
              <a:t>APP</a:t>
            </a:r>
            <a:r>
              <a:rPr lang="zh-CN" altLang="en-US" sz="2200" dirty="0">
                <a:latin typeface="+mn-ea"/>
                <a:ea typeface="+mn-ea"/>
                <a:cs typeface="+mn-ea"/>
              </a:rPr>
              <a:t>端：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经纪人端（也称</a:t>
            </a:r>
            <a:r>
              <a:rPr lang="en-US" altLang="zh-CN" sz="2200" dirty="0">
                <a:latin typeface="+mn-ea"/>
                <a:ea typeface="+mn-ea"/>
                <a:cs typeface="+mn-ea"/>
              </a:rPr>
              <a:t>B</a:t>
            </a:r>
            <a:r>
              <a:rPr lang="zh-CN" altLang="en-US" sz="2200" dirty="0">
                <a:latin typeface="+mn-ea"/>
                <a:ea typeface="+mn-ea"/>
                <a:cs typeface="+mn-ea"/>
              </a:rPr>
              <a:t>端）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好房端（也称</a:t>
            </a:r>
            <a:r>
              <a:rPr lang="en-US" altLang="zh-CN" sz="2200" dirty="0">
                <a:latin typeface="+mn-ea"/>
                <a:ea typeface="+mn-ea"/>
                <a:cs typeface="+mn-ea"/>
              </a:rPr>
              <a:t>C</a:t>
            </a:r>
            <a:r>
              <a:rPr lang="zh-CN" altLang="en-US" sz="2200" dirty="0">
                <a:latin typeface="+mn-ea"/>
                <a:ea typeface="+mn-ea"/>
                <a:cs typeface="+mn-ea"/>
              </a:rPr>
              <a:t>端）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好生活管家端</a:t>
            </a:r>
            <a:endParaRPr lang="zh-CN" altLang="en-US" sz="2200" dirty="0">
              <a:latin typeface="+mn-ea"/>
              <a:ea typeface="+mn-ea"/>
              <a:cs typeface="+mn-ea"/>
            </a:endParaRPr>
          </a:p>
        </p:txBody>
      </p:sp>
      <p:sp>
        <p:nvSpPr>
          <p:cNvPr id="9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843520" y="2185035"/>
            <a:ext cx="3710940" cy="2002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小程序、微信公众号：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         微信公众号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         微楼盘小程序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         经纪人小程序</a:t>
            </a:r>
            <a:endParaRPr lang="zh-CN" altLang="en-US" sz="22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200" dirty="0">
                <a:latin typeface="+mn-ea"/>
                <a:ea typeface="+mn-ea"/>
                <a:cs typeface="+mn-ea"/>
              </a:rPr>
              <a:t>           集团版小程序</a:t>
            </a:r>
            <a:endParaRPr lang="zh-CN" altLang="en-US" sz="2200" dirty="0">
              <a:latin typeface="+mn-ea"/>
              <a:ea typeface="+mn-ea"/>
              <a:cs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86105" y="471170"/>
            <a:ext cx="10954385" cy="795655"/>
          </a:xfrm>
        </p:spPr>
        <p:txBody>
          <a:bodyPr/>
          <a:lstStyle/>
          <a:p>
            <a:pPr algn="ctr"/>
            <a:r>
              <a:rPr lang="zh-CN" altLang="en-US" sz="4000" dirty="0"/>
              <a:t>好房核心业务组成元素</a:t>
            </a:r>
            <a:endParaRPr lang="zh-CN" altLang="en-US" sz="4000" dirty="0"/>
          </a:p>
        </p:txBody>
      </p:sp>
      <p:sp>
        <p:nvSpPr>
          <p:cNvPr id="3" name="椭圆 2"/>
          <p:cNvSpPr/>
          <p:nvPr/>
        </p:nvSpPr>
        <p:spPr>
          <a:xfrm>
            <a:off x="295275" y="2087245"/>
            <a:ext cx="1052195" cy="2574925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dirty="0">
                <a:latin typeface="+mn-ea"/>
                <a:cs typeface="+mn-ea"/>
                <a:sym typeface="+mn-ea"/>
              </a:rPr>
              <a:t>平</a:t>
            </a:r>
            <a:endParaRPr lang="zh-CN" dirty="0">
              <a:latin typeface="+mn-ea"/>
              <a:cs typeface="+mn-ea"/>
              <a:sym typeface="+mn-ea"/>
            </a:endParaRPr>
          </a:p>
          <a:p>
            <a:pPr algn="ctr"/>
            <a:r>
              <a:rPr lang="zh-CN" dirty="0">
                <a:latin typeface="+mn-ea"/>
                <a:cs typeface="+mn-ea"/>
                <a:sym typeface="+mn-ea"/>
              </a:rPr>
              <a:t>台</a:t>
            </a:r>
            <a:endParaRPr lang="zh-CN" dirty="0">
              <a:latin typeface="+mn-ea"/>
              <a:cs typeface="+mn-ea"/>
              <a:sym typeface="+mn-ea"/>
            </a:endParaRPr>
          </a:p>
          <a:p>
            <a:pPr algn="ctr"/>
            <a:r>
              <a:rPr lang="zh-CN" dirty="0">
                <a:latin typeface="+mn-ea"/>
                <a:cs typeface="+mn-ea"/>
                <a:sym typeface="+mn-ea"/>
              </a:rPr>
              <a:t>级</a:t>
            </a:r>
            <a:endParaRPr lang="zh-CN" dirty="0">
              <a:latin typeface="+mn-ea"/>
              <a:cs typeface="+mn-ea"/>
              <a:sym typeface="+mn-ea"/>
            </a:endParaRPr>
          </a:p>
          <a:p>
            <a:pPr algn="ctr"/>
            <a:r>
              <a:rPr lang="zh-CN" dirty="0">
                <a:latin typeface="+mn-ea"/>
                <a:cs typeface="+mn-ea"/>
                <a:sym typeface="+mn-ea"/>
              </a:rPr>
              <a:t>组</a:t>
            </a:r>
            <a:endParaRPr lang="zh-CN" dirty="0">
              <a:latin typeface="+mn-ea"/>
              <a:cs typeface="+mn-ea"/>
              <a:sym typeface="+mn-ea"/>
            </a:endParaRPr>
          </a:p>
          <a:p>
            <a:pPr algn="ctr"/>
            <a:r>
              <a:rPr lang="zh-CN" dirty="0">
                <a:latin typeface="+mn-ea"/>
                <a:cs typeface="+mn-ea"/>
                <a:sym typeface="+mn-ea"/>
              </a:rPr>
              <a:t>织</a:t>
            </a:r>
            <a:endParaRPr lang="zh-CN" dirty="0">
              <a:latin typeface="+mn-ea"/>
              <a:cs typeface="+mn-ea"/>
              <a:sym typeface="+mn-ea"/>
            </a:endParaRPr>
          </a:p>
          <a:p>
            <a:pPr algn="ctr"/>
            <a:r>
              <a:rPr lang="zh-CN" dirty="0">
                <a:latin typeface="+mn-ea"/>
                <a:cs typeface="+mn-ea"/>
                <a:sym typeface="+mn-ea"/>
              </a:rPr>
              <a:t>关</a:t>
            </a:r>
            <a:endParaRPr lang="zh-CN" dirty="0">
              <a:latin typeface="+mn-ea"/>
              <a:cs typeface="+mn-ea"/>
              <a:sym typeface="+mn-ea"/>
            </a:endParaRPr>
          </a:p>
          <a:p>
            <a:pPr algn="ctr"/>
            <a:r>
              <a:rPr lang="zh-CN" dirty="0">
                <a:latin typeface="+mn-ea"/>
                <a:cs typeface="+mn-ea"/>
                <a:sym typeface="+mn-ea"/>
              </a:rPr>
              <a:t>系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433830" y="2252980"/>
            <a:ext cx="822960" cy="408940"/>
          </a:xfrm>
          <a:prstGeom prst="rightArrow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433830" y="3237865"/>
            <a:ext cx="822960" cy="408305"/>
          </a:xfrm>
          <a:prstGeom prst="rightArrow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1433830" y="4223385"/>
            <a:ext cx="822960" cy="403225"/>
          </a:xfrm>
          <a:prstGeom prst="rightArrow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 title="好生活平台"/>
          <p:cNvSpPr/>
          <p:nvPr/>
        </p:nvSpPr>
        <p:spPr>
          <a:xfrm>
            <a:off x="2352675" y="2119630"/>
            <a:ext cx="1921510" cy="541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  发  商</a:t>
            </a:r>
            <a:endParaRPr lang="zh-CN" altLang="en-US"/>
          </a:p>
        </p:txBody>
      </p:sp>
      <p:sp>
        <p:nvSpPr>
          <p:cNvPr id="20" name="椭圆 19" title="好生活平台"/>
          <p:cNvSpPr/>
          <p:nvPr/>
        </p:nvSpPr>
        <p:spPr>
          <a:xfrm>
            <a:off x="2352040" y="3104515"/>
            <a:ext cx="1922145" cy="541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好生活平台</a:t>
            </a:r>
            <a:endParaRPr lang="zh-CN" altLang="en-US"/>
          </a:p>
        </p:txBody>
      </p:sp>
      <p:sp>
        <p:nvSpPr>
          <p:cNvPr id="21" name="椭圆 20" title="好生活平台"/>
          <p:cNvSpPr/>
          <p:nvPr/>
        </p:nvSpPr>
        <p:spPr>
          <a:xfrm>
            <a:off x="2352040" y="4175760"/>
            <a:ext cx="1922145" cy="5416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分销渠道</a:t>
            </a:r>
            <a:endParaRPr lang="zh-CN" altLang="en-US"/>
          </a:p>
        </p:txBody>
      </p:sp>
      <p:sp>
        <p:nvSpPr>
          <p:cNvPr id="22" name="波形 21"/>
          <p:cNvSpPr/>
          <p:nvPr/>
        </p:nvSpPr>
        <p:spPr>
          <a:xfrm>
            <a:off x="5034915" y="3778885"/>
            <a:ext cx="1475105" cy="469265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经 纪 公 司</a:t>
            </a:r>
            <a:endParaRPr lang="zh-CN" altLang="en-US"/>
          </a:p>
        </p:txBody>
      </p:sp>
      <p:sp>
        <p:nvSpPr>
          <p:cNvPr id="23" name="波形 22"/>
          <p:cNvSpPr/>
          <p:nvPr/>
        </p:nvSpPr>
        <p:spPr>
          <a:xfrm>
            <a:off x="5034915" y="4248150"/>
            <a:ext cx="1475105" cy="469265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职业经纪人</a:t>
            </a:r>
            <a:endParaRPr lang="zh-CN" altLang="en-US"/>
          </a:p>
        </p:txBody>
      </p:sp>
      <p:sp>
        <p:nvSpPr>
          <p:cNvPr id="24" name="波形 23"/>
          <p:cNvSpPr/>
          <p:nvPr/>
        </p:nvSpPr>
        <p:spPr>
          <a:xfrm>
            <a:off x="5034915" y="4717415"/>
            <a:ext cx="1475105" cy="421005"/>
          </a:xfrm>
          <a:prstGeom prst="wave">
            <a:avLst>
              <a:gd name="adj1" fmla="val 12500"/>
              <a:gd name="adj2" fmla="val 13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 络 推 客</a:t>
            </a:r>
            <a:endParaRPr lang="zh-CN" altLang="en-US"/>
          </a:p>
        </p:txBody>
      </p:sp>
      <p:sp>
        <p:nvSpPr>
          <p:cNvPr id="26" name="圆角右箭头 25"/>
          <p:cNvSpPr/>
          <p:nvPr/>
        </p:nvSpPr>
        <p:spPr>
          <a:xfrm>
            <a:off x="4105275" y="3952875"/>
            <a:ext cx="857250" cy="304800"/>
          </a:xfrm>
          <a:prstGeom prst="ben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347210" y="4347210"/>
            <a:ext cx="615315" cy="15621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右箭头 30"/>
          <p:cNvSpPr/>
          <p:nvPr/>
        </p:nvSpPr>
        <p:spPr>
          <a:xfrm>
            <a:off x="4105275" y="4662170"/>
            <a:ext cx="857250" cy="304800"/>
          </a:xfrm>
          <a:prstGeom prst="bentArrow">
            <a:avLst/>
          </a:prstGeom>
          <a:solidFill>
            <a:schemeClr val="tx2">
              <a:lumMod val="85000"/>
            </a:schemeClr>
          </a:solidFill>
          <a:ln>
            <a:noFill/>
          </a:ln>
          <a:effectLst>
            <a:outerShdw blurRad="50800" dist="50800" dir="5400000" sx="1000" sy="1000" algn="ctr" rotWithShape="0">
              <a:schemeClr val="tx1">
                <a:alpha val="100000"/>
              </a:schemeClr>
            </a:outerShdw>
          </a:effectLst>
          <a:scene3d>
            <a:camera prst="orthographicFront">
              <a:rot lat="10800000" lon="30000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箭头标注 32"/>
          <p:cNvSpPr/>
          <p:nvPr/>
        </p:nvSpPr>
        <p:spPr>
          <a:xfrm>
            <a:off x="6687185" y="3837305"/>
            <a:ext cx="513715" cy="123825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 descr="347661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750" y="2662555"/>
            <a:ext cx="676910" cy="575310"/>
          </a:xfrm>
          <a:prstGeom prst="rect">
            <a:avLst/>
          </a:prstGeom>
        </p:spPr>
      </p:pic>
      <p:sp>
        <p:nvSpPr>
          <p:cNvPr id="36" name="笑脸 35"/>
          <p:cNvSpPr/>
          <p:nvPr/>
        </p:nvSpPr>
        <p:spPr>
          <a:xfrm>
            <a:off x="7328535" y="3408045"/>
            <a:ext cx="561975" cy="443865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笑脸 36"/>
          <p:cNvSpPr/>
          <p:nvPr/>
        </p:nvSpPr>
        <p:spPr>
          <a:xfrm>
            <a:off x="7328535" y="3980180"/>
            <a:ext cx="561975" cy="443865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笑脸 37"/>
          <p:cNvSpPr/>
          <p:nvPr/>
        </p:nvSpPr>
        <p:spPr>
          <a:xfrm>
            <a:off x="7328535" y="4533900"/>
            <a:ext cx="561975" cy="443865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笑脸 38"/>
          <p:cNvSpPr/>
          <p:nvPr/>
        </p:nvSpPr>
        <p:spPr>
          <a:xfrm>
            <a:off x="7328535" y="5106670"/>
            <a:ext cx="561975" cy="443865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笑脸 39"/>
          <p:cNvSpPr/>
          <p:nvPr/>
        </p:nvSpPr>
        <p:spPr>
          <a:xfrm>
            <a:off x="7328535" y="5949950"/>
            <a:ext cx="561975" cy="443865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980680" y="3408045"/>
            <a:ext cx="134874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个客户成交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80680" y="3937635"/>
            <a:ext cx="134874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个客户成交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980680" y="4533900"/>
            <a:ext cx="134874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个客户成交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980680" y="5052695"/>
            <a:ext cx="134874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个客户成交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39100" y="5458460"/>
            <a:ext cx="13106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  .  .  .  .  .</a:t>
            </a:r>
            <a:endParaRPr lang="en-US" altLang="zh-CN" sz="2000" dirty="0" smtClean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80680" y="5986780"/>
            <a:ext cx="134874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个客户成交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右箭头标注 47"/>
          <p:cNvSpPr/>
          <p:nvPr/>
        </p:nvSpPr>
        <p:spPr>
          <a:xfrm>
            <a:off x="9408160" y="3511550"/>
            <a:ext cx="456565" cy="288226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9" name="图片 48" descr="4584760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2665" y="1130300"/>
            <a:ext cx="819785" cy="819785"/>
          </a:xfrm>
          <a:prstGeom prst="rect">
            <a:avLst/>
          </a:prstGeom>
        </p:spPr>
      </p:pic>
      <p:pic>
        <p:nvPicPr>
          <p:cNvPr id="50" name="图片 49" descr="4516893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39475" y="1864995"/>
            <a:ext cx="501015" cy="501015"/>
          </a:xfrm>
          <a:prstGeom prst="rect">
            <a:avLst/>
          </a:prstGeom>
        </p:spPr>
      </p:pic>
      <p:pic>
        <p:nvPicPr>
          <p:cNvPr id="51" name="图片 50" descr="4520023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20500" y="2059940"/>
            <a:ext cx="485775" cy="485775"/>
          </a:xfrm>
          <a:prstGeom prst="rect">
            <a:avLst/>
          </a:prstGeom>
        </p:spPr>
      </p:pic>
      <p:pic>
        <p:nvPicPr>
          <p:cNvPr id="52" name="图片 51" descr="4516897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57865" y="1330960"/>
            <a:ext cx="419100" cy="419100"/>
          </a:xfrm>
          <a:prstGeom prst="rect">
            <a:avLst/>
          </a:prstGeom>
        </p:spPr>
      </p:pic>
      <p:pic>
        <p:nvPicPr>
          <p:cNvPr id="53" name="图片 52" descr="4520028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41405" y="2442845"/>
            <a:ext cx="379095" cy="379095"/>
          </a:xfrm>
          <a:prstGeom prst="rect">
            <a:avLst/>
          </a:prstGeom>
        </p:spPr>
      </p:pic>
      <p:pic>
        <p:nvPicPr>
          <p:cNvPr id="54" name="图片 53" descr="4584619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69880" y="1673225"/>
            <a:ext cx="692785" cy="692785"/>
          </a:xfrm>
          <a:prstGeom prst="rect">
            <a:avLst/>
          </a:prstGeom>
        </p:spPr>
      </p:pic>
      <p:pic>
        <p:nvPicPr>
          <p:cNvPr id="55" name="图片 54" descr="3477380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18470" y="2277745"/>
            <a:ext cx="544195" cy="544195"/>
          </a:xfrm>
          <a:prstGeom prst="rect">
            <a:avLst/>
          </a:prstGeom>
        </p:spPr>
      </p:pic>
      <p:pic>
        <p:nvPicPr>
          <p:cNvPr id="56" name="图片 55" descr="3477373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88525" y="4308475"/>
            <a:ext cx="1250950" cy="1191895"/>
          </a:xfrm>
          <a:prstGeom prst="rect">
            <a:avLst/>
          </a:prstGeom>
        </p:spPr>
      </p:pic>
      <p:sp>
        <p:nvSpPr>
          <p:cNvPr id="61" name="云形 60"/>
          <p:cNvSpPr/>
          <p:nvPr/>
        </p:nvSpPr>
        <p:spPr>
          <a:xfrm>
            <a:off x="10192385" y="2880995"/>
            <a:ext cx="1790065" cy="1122045"/>
          </a:xfrm>
          <a:prstGeom prst="cloud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>
              <a:lnSpc>
                <a:spcPct val="130000"/>
              </a:lnSpc>
            </a:pPr>
            <a:endParaRPr lang="zh-CN" altLang="en-US" sz="1200" dirty="0" smtClean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成为</a:t>
            </a:r>
            <a:r>
              <a:rPr lang="en-US" altLang="zh-CN" sz="1200" dirty="0" smtClean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CEO</a:t>
            </a:r>
            <a:endParaRPr lang="en-US" altLang="zh-CN" sz="1200" dirty="0" smtClean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迎娶白富美</a:t>
            </a:r>
            <a:endParaRPr lang="zh-CN" altLang="en-US" sz="1200" dirty="0" smtClean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走上人生巅峰</a:t>
            </a:r>
            <a:endParaRPr lang="zh-CN" altLang="en-US" sz="1200" dirty="0" smtClean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1200" dirty="0" smtClean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弧形 61"/>
          <p:cNvSpPr/>
          <p:nvPr/>
        </p:nvSpPr>
        <p:spPr>
          <a:xfrm rot="19740000" flipH="1">
            <a:off x="10355580" y="3899535"/>
            <a:ext cx="755650" cy="41084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00780" y="453390"/>
            <a:ext cx="4164965" cy="868680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dirty="0"/>
              <a:t>好生活好房业务框架</a:t>
            </a:r>
            <a:endParaRPr lang="zh-CN" dirty="0"/>
          </a:p>
        </p:txBody>
      </p:sp>
      <p:pic>
        <p:nvPicPr>
          <p:cNvPr id="3" name="图片 2" descr="好生活管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574165"/>
            <a:ext cx="11834495" cy="37096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75970" y="445770"/>
            <a:ext cx="10954385" cy="335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 </a:t>
            </a:r>
            <a:r>
              <a:rPr lang="zh-CN" altLang="en-US" sz="2400" dirty="0"/>
              <a:t>灰度环境</a:t>
            </a:r>
            <a:endParaRPr lang="zh-CN" altLang="en-US" sz="2400" dirty="0"/>
          </a:p>
          <a:p>
            <a:endParaRPr lang="zh-CN" altLang="en-US" sz="1500" dirty="0"/>
          </a:p>
          <a:p>
            <a:endParaRPr lang="zh-CN" altLang="en-US" sz="1500" dirty="0"/>
          </a:p>
          <a:p>
            <a:pPr fontAlgn="auto">
              <a:lnSpc>
                <a:spcPts val="2200"/>
              </a:lnSpc>
            </a:pPr>
            <a:r>
              <a:rPr lang="zh-CN" altLang="en-US" sz="1500" dirty="0">
                <a:latin typeface="+mn-ea"/>
                <a:ea typeface="+mn-ea"/>
                <a:cs typeface="+mn-ea"/>
                <a:sym typeface="+mn-ea"/>
              </a:rPr>
              <a:t> 老运营后台：</a:t>
            </a:r>
            <a:r>
              <a:rPr lang="zh-CN" altLang="en-US" sz="1500" dirty="0">
                <a:sym typeface="+mn-ea"/>
              </a:rPr>
              <a:t>https://hcms.lifeat.cn:45788/cms</a:t>
            </a:r>
            <a:endParaRPr lang="zh-CN" altLang="en-US" sz="1500" dirty="0">
              <a:latin typeface="+mn-ea"/>
              <a:ea typeface="+mn-ea"/>
              <a:cs typeface="+mn-ea"/>
            </a:endParaRPr>
          </a:p>
          <a:p>
            <a:pPr fontAlgn="auto">
              <a:lnSpc>
                <a:spcPts val="2200"/>
              </a:lnSpc>
            </a:pPr>
            <a:r>
              <a:rPr lang="zh-CN" altLang="en-US" sz="1500" dirty="0">
                <a:sym typeface="+mn-ea"/>
              </a:rPr>
              <a:t>  开发商后台：https://hdeveloper.lifeat.cn:45788/web</a:t>
            </a:r>
            <a:endParaRPr lang="zh-CN" altLang="en-US" sz="1500" dirty="0"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zh-CN" altLang="en-US" sz="1500" dirty="0">
                <a:sym typeface="+mn-ea"/>
              </a:rPr>
              <a:t>  案场后台</a:t>
            </a:r>
            <a:r>
              <a:rPr lang="zh-CN" altLang="en-US" sz="1500" dirty="0"/>
              <a:t>：https://hpos.lifeat.cn:45788/pos</a:t>
            </a:r>
            <a:endParaRPr lang="zh-CN" altLang="en-US" sz="1500" dirty="0"/>
          </a:p>
          <a:p>
            <a:pPr fontAlgn="auto">
              <a:lnSpc>
                <a:spcPts val="2200"/>
              </a:lnSpc>
            </a:pPr>
            <a:r>
              <a:rPr lang="zh-CN" altLang="en-US" sz="1500" dirty="0">
                <a:sym typeface="+mn-ea"/>
              </a:rPr>
              <a:t>  新运营后台：https://nhcms.lifeat.cn:45788/cms/#/login</a:t>
            </a:r>
            <a:endParaRPr lang="zh-CN" altLang="en-US" sz="1500" dirty="0"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zh-CN" altLang="en-US" sz="1500" dirty="0">
                <a:sym typeface="+mn-ea"/>
              </a:rPr>
              <a:t>  积分营销后台：https://hcms.lifeat.cn:45788/#/login</a:t>
            </a:r>
            <a:endParaRPr lang="zh-CN" altLang="en-US" sz="1500" dirty="0"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zh-CN" altLang="en-US" sz="1500" dirty="0">
                <a:sym typeface="+mn-ea"/>
              </a:rPr>
              <a:t>  在线选房后台：https://</a:t>
            </a:r>
            <a:r>
              <a:rPr lang="en-US" altLang="zh-CN" sz="1500" dirty="0">
                <a:sym typeface="+mn-ea"/>
              </a:rPr>
              <a:t>h</a:t>
            </a:r>
            <a:r>
              <a:rPr lang="zh-CN" altLang="en-US" sz="1500" dirty="0">
                <a:sym typeface="+mn-ea"/>
              </a:rPr>
              <a:t>house-on-sale.lifeat.cn/cms/#/login</a:t>
            </a:r>
            <a:endParaRPr lang="zh-CN" altLang="en-US" sz="1500" dirty="0"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zh-CN" altLang="en-US" sz="1500" dirty="0">
                <a:sym typeface="+mn-ea"/>
              </a:rPr>
              <a:t>  微楼盘后台：https://</a:t>
            </a:r>
            <a:r>
              <a:rPr lang="en-US" altLang="zh-CN" sz="1500" dirty="0">
                <a:sym typeface="+mn-ea"/>
              </a:rPr>
              <a:t>h</a:t>
            </a:r>
            <a:r>
              <a:rPr lang="zh-CN" altLang="en-US" sz="1500" dirty="0">
                <a:sym typeface="+mn-ea"/>
              </a:rPr>
              <a:t>mini.lifeat.cn:45788/#/login</a:t>
            </a:r>
            <a:endParaRPr lang="zh-CN" altLang="en-US" sz="1500" dirty="0"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zh-CN" altLang="en-US" sz="1500" dirty="0">
                <a:sym typeface="+mn-ea"/>
              </a:rPr>
              <a:t>  BI经营分析后台：https://hbi.lifeat.cn:45788/#/login</a:t>
            </a:r>
            <a:endParaRPr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3790315"/>
            <a:ext cx="1685290" cy="221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065" y="3796030"/>
            <a:ext cx="1649095" cy="2213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190" y="3790315"/>
            <a:ext cx="1657985" cy="22085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5" y="3783330"/>
            <a:ext cx="1605280" cy="2219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995" y="3790315"/>
            <a:ext cx="1637030" cy="2212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7590" y="3783330"/>
            <a:ext cx="1649095" cy="22078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894580" y="2810510"/>
            <a:ext cx="2275205" cy="471170"/>
          </a:xfrm>
          <a:custGeom>
            <a:avLst/>
            <a:gdLst>
              <a:gd name="T0" fmla="*/ 11158 w 29643"/>
              <a:gd name="T1" fmla="*/ 2997 h 4833"/>
              <a:gd name="T2" fmla="*/ 11704 w 29643"/>
              <a:gd name="T3" fmla="*/ 1532 h 4833"/>
              <a:gd name="T4" fmla="*/ 22219 w 29643"/>
              <a:gd name="T5" fmla="*/ 111 h 4833"/>
              <a:gd name="T6" fmla="*/ 23806 w 29643"/>
              <a:gd name="T7" fmla="*/ 111 h 4833"/>
              <a:gd name="T8" fmla="*/ 23425 w 29643"/>
              <a:gd name="T9" fmla="*/ 2287 h 4833"/>
              <a:gd name="T10" fmla="*/ 23909 w 29643"/>
              <a:gd name="T11" fmla="*/ 4708 h 4833"/>
              <a:gd name="T12" fmla="*/ 22219 w 29643"/>
              <a:gd name="T13" fmla="*/ 4708 h 4833"/>
              <a:gd name="T14" fmla="*/ 20917 w 29643"/>
              <a:gd name="T15" fmla="*/ 111 h 4833"/>
              <a:gd name="T16" fmla="*/ 16177 w 29643"/>
              <a:gd name="T17" fmla="*/ 111 h 4833"/>
              <a:gd name="T18" fmla="*/ 18572 w 29643"/>
              <a:gd name="T19" fmla="*/ 111 h 4833"/>
              <a:gd name="T20" fmla="*/ 19874 w 29643"/>
              <a:gd name="T21" fmla="*/ 4708 h 4833"/>
              <a:gd name="T22" fmla="*/ 16177 w 29643"/>
              <a:gd name="T23" fmla="*/ 1893 h 4833"/>
              <a:gd name="T24" fmla="*/ 14876 w 29643"/>
              <a:gd name="T25" fmla="*/ 4708 h 4833"/>
              <a:gd name="T26" fmla="*/ 11004 w 29643"/>
              <a:gd name="T27" fmla="*/ 111 h 4833"/>
              <a:gd name="T28" fmla="*/ 14308 w 29643"/>
              <a:gd name="T29" fmla="*/ 4708 h 4833"/>
              <a:gd name="T30" fmla="*/ 12596 w 29643"/>
              <a:gd name="T31" fmla="*/ 3907 h 4833"/>
              <a:gd name="T32" fmla="*/ 10454 w 29643"/>
              <a:gd name="T33" fmla="*/ 4708 h 4833"/>
              <a:gd name="T34" fmla="*/ 11004 w 29643"/>
              <a:gd name="T35" fmla="*/ 111 h 4833"/>
              <a:gd name="T36" fmla="*/ 5313 w 29643"/>
              <a:gd name="T37" fmla="*/ 111 h 4833"/>
              <a:gd name="T38" fmla="*/ 7191 w 29643"/>
              <a:gd name="T39" fmla="*/ 1886 h 4833"/>
              <a:gd name="T40" fmla="*/ 8492 w 29643"/>
              <a:gd name="T41" fmla="*/ 111 h 4833"/>
              <a:gd name="T42" fmla="*/ 7191 w 29643"/>
              <a:gd name="T43" fmla="*/ 4708 h 4833"/>
              <a:gd name="T44" fmla="*/ 5313 w 29643"/>
              <a:gd name="T45" fmla="*/ 2795 h 4833"/>
              <a:gd name="T46" fmla="*/ 4011 w 29643"/>
              <a:gd name="T47" fmla="*/ 4708 h 4833"/>
              <a:gd name="T48" fmla="*/ 0 w 29643"/>
              <a:gd name="T49" fmla="*/ 111 h 4833"/>
              <a:gd name="T50" fmla="*/ 3440 w 29643"/>
              <a:gd name="T51" fmla="*/ 1108 h 4833"/>
              <a:gd name="T52" fmla="*/ 2362 w 29643"/>
              <a:gd name="T53" fmla="*/ 4708 h 4833"/>
              <a:gd name="T54" fmla="*/ 1060 w 29643"/>
              <a:gd name="T55" fmla="*/ 1108 h 4833"/>
              <a:gd name="T56" fmla="*/ 0 w 29643"/>
              <a:gd name="T57" fmla="*/ 111 h 4833"/>
              <a:gd name="T58" fmla="*/ 29441 w 29643"/>
              <a:gd name="T59" fmla="*/ 374 h 4833"/>
              <a:gd name="T60" fmla="*/ 28060 w 29643"/>
              <a:gd name="T61" fmla="*/ 997 h 4833"/>
              <a:gd name="T62" fmla="*/ 27498 w 29643"/>
              <a:gd name="T63" fmla="*/ 1392 h 4833"/>
              <a:gd name="T64" fmla="*/ 28405 w 29643"/>
              <a:gd name="T65" fmla="*/ 1916 h 4833"/>
              <a:gd name="T66" fmla="*/ 29643 w 29643"/>
              <a:gd name="T67" fmla="*/ 3187 h 4833"/>
              <a:gd name="T68" fmla="*/ 27692 w 29643"/>
              <a:gd name="T69" fmla="*/ 4833 h 4833"/>
              <a:gd name="T70" fmla="*/ 26508 w 29643"/>
              <a:gd name="T71" fmla="*/ 3348 h 4833"/>
              <a:gd name="T72" fmla="*/ 28088 w 29643"/>
              <a:gd name="T73" fmla="*/ 3727 h 4833"/>
              <a:gd name="T74" fmla="*/ 28066 w 29643"/>
              <a:gd name="T75" fmla="*/ 3040 h 4833"/>
              <a:gd name="T76" fmla="*/ 26887 w 29643"/>
              <a:gd name="T77" fmla="*/ 2651 h 4833"/>
              <a:gd name="T78" fmla="*/ 26148 w 29643"/>
              <a:gd name="T79" fmla="*/ 1554 h 4833"/>
              <a:gd name="T80" fmla="*/ 27853 w 29643"/>
              <a:gd name="T81" fmla="*/ 0 h 4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643" h="4833">
                <a:moveTo>
                  <a:pt x="11704" y="1532"/>
                </a:moveTo>
                <a:cubicBezTo>
                  <a:pt x="11522" y="2021"/>
                  <a:pt x="11340" y="2509"/>
                  <a:pt x="11158" y="2997"/>
                </a:cubicBezTo>
                <a:cubicBezTo>
                  <a:pt x="11520" y="2997"/>
                  <a:pt x="11882" y="2997"/>
                  <a:pt x="12243" y="2997"/>
                </a:cubicBezTo>
                <a:cubicBezTo>
                  <a:pt x="12064" y="2509"/>
                  <a:pt x="11884" y="2021"/>
                  <a:pt x="11704" y="1532"/>
                </a:cubicBezTo>
                <a:close/>
                <a:moveTo>
                  <a:pt x="20917" y="111"/>
                </a:moveTo>
                <a:cubicBezTo>
                  <a:pt x="21351" y="111"/>
                  <a:pt x="21785" y="111"/>
                  <a:pt x="22219" y="111"/>
                </a:cubicBezTo>
                <a:cubicBezTo>
                  <a:pt x="22219" y="743"/>
                  <a:pt x="22219" y="1375"/>
                  <a:pt x="22219" y="2007"/>
                </a:cubicBezTo>
                <a:cubicBezTo>
                  <a:pt x="22748" y="1375"/>
                  <a:pt x="23277" y="743"/>
                  <a:pt x="23806" y="111"/>
                </a:cubicBezTo>
                <a:cubicBezTo>
                  <a:pt x="24341" y="111"/>
                  <a:pt x="24875" y="111"/>
                  <a:pt x="25409" y="111"/>
                </a:cubicBezTo>
                <a:cubicBezTo>
                  <a:pt x="24748" y="836"/>
                  <a:pt x="24086" y="1561"/>
                  <a:pt x="23425" y="2287"/>
                </a:cubicBezTo>
                <a:cubicBezTo>
                  <a:pt x="24148" y="3094"/>
                  <a:pt x="24870" y="3901"/>
                  <a:pt x="25592" y="4708"/>
                </a:cubicBezTo>
                <a:cubicBezTo>
                  <a:pt x="25031" y="4708"/>
                  <a:pt x="24470" y="4708"/>
                  <a:pt x="23909" y="4708"/>
                </a:cubicBezTo>
                <a:cubicBezTo>
                  <a:pt x="23346" y="4044"/>
                  <a:pt x="22782" y="3379"/>
                  <a:pt x="22219" y="2714"/>
                </a:cubicBezTo>
                <a:cubicBezTo>
                  <a:pt x="22219" y="3379"/>
                  <a:pt x="22219" y="4044"/>
                  <a:pt x="22219" y="4708"/>
                </a:cubicBezTo>
                <a:cubicBezTo>
                  <a:pt x="21785" y="4708"/>
                  <a:pt x="21351" y="4708"/>
                  <a:pt x="20917" y="4708"/>
                </a:cubicBezTo>
                <a:cubicBezTo>
                  <a:pt x="20917" y="3176"/>
                  <a:pt x="20917" y="1643"/>
                  <a:pt x="20917" y="111"/>
                </a:cubicBezTo>
                <a:close/>
                <a:moveTo>
                  <a:pt x="14876" y="111"/>
                </a:moveTo>
                <a:cubicBezTo>
                  <a:pt x="15310" y="111"/>
                  <a:pt x="15743" y="111"/>
                  <a:pt x="16177" y="111"/>
                </a:cubicBezTo>
                <a:cubicBezTo>
                  <a:pt x="16976" y="1048"/>
                  <a:pt x="17774" y="1986"/>
                  <a:pt x="18572" y="2923"/>
                </a:cubicBezTo>
                <a:cubicBezTo>
                  <a:pt x="18572" y="1986"/>
                  <a:pt x="18572" y="1048"/>
                  <a:pt x="18572" y="111"/>
                </a:cubicBezTo>
                <a:cubicBezTo>
                  <a:pt x="19006" y="111"/>
                  <a:pt x="19440" y="111"/>
                  <a:pt x="19874" y="111"/>
                </a:cubicBezTo>
                <a:cubicBezTo>
                  <a:pt x="19874" y="1643"/>
                  <a:pt x="19874" y="3176"/>
                  <a:pt x="19874" y="4708"/>
                </a:cubicBezTo>
                <a:cubicBezTo>
                  <a:pt x="19440" y="4708"/>
                  <a:pt x="19006" y="4708"/>
                  <a:pt x="18572" y="4708"/>
                </a:cubicBezTo>
                <a:cubicBezTo>
                  <a:pt x="17774" y="3770"/>
                  <a:pt x="16976" y="2831"/>
                  <a:pt x="16177" y="1893"/>
                </a:cubicBezTo>
                <a:cubicBezTo>
                  <a:pt x="16177" y="2831"/>
                  <a:pt x="16177" y="3770"/>
                  <a:pt x="16177" y="4708"/>
                </a:cubicBezTo>
                <a:cubicBezTo>
                  <a:pt x="15743" y="4708"/>
                  <a:pt x="15310" y="4708"/>
                  <a:pt x="14876" y="4708"/>
                </a:cubicBezTo>
                <a:cubicBezTo>
                  <a:pt x="14876" y="3176"/>
                  <a:pt x="14876" y="1643"/>
                  <a:pt x="14876" y="111"/>
                </a:cubicBezTo>
                <a:close/>
                <a:moveTo>
                  <a:pt x="11004" y="111"/>
                </a:moveTo>
                <a:cubicBezTo>
                  <a:pt x="11477" y="111"/>
                  <a:pt x="11950" y="111"/>
                  <a:pt x="12423" y="111"/>
                </a:cubicBezTo>
                <a:cubicBezTo>
                  <a:pt x="13051" y="1643"/>
                  <a:pt x="13680" y="3176"/>
                  <a:pt x="14308" y="4708"/>
                </a:cubicBezTo>
                <a:cubicBezTo>
                  <a:pt x="13845" y="4708"/>
                  <a:pt x="13381" y="4708"/>
                  <a:pt x="12918" y="4708"/>
                </a:cubicBezTo>
                <a:cubicBezTo>
                  <a:pt x="12811" y="4441"/>
                  <a:pt x="12703" y="4174"/>
                  <a:pt x="12596" y="3907"/>
                </a:cubicBezTo>
                <a:cubicBezTo>
                  <a:pt x="11997" y="3907"/>
                  <a:pt x="11398" y="3907"/>
                  <a:pt x="10799" y="3907"/>
                </a:cubicBezTo>
                <a:cubicBezTo>
                  <a:pt x="10684" y="4174"/>
                  <a:pt x="10569" y="4441"/>
                  <a:pt x="10454" y="4708"/>
                </a:cubicBezTo>
                <a:cubicBezTo>
                  <a:pt x="9996" y="4708"/>
                  <a:pt x="9537" y="4708"/>
                  <a:pt x="9079" y="4708"/>
                </a:cubicBezTo>
                <a:cubicBezTo>
                  <a:pt x="9721" y="3176"/>
                  <a:pt x="10362" y="1643"/>
                  <a:pt x="11004" y="111"/>
                </a:cubicBezTo>
                <a:close/>
                <a:moveTo>
                  <a:pt x="4011" y="111"/>
                </a:moveTo>
                <a:cubicBezTo>
                  <a:pt x="4445" y="111"/>
                  <a:pt x="4879" y="111"/>
                  <a:pt x="5313" y="111"/>
                </a:cubicBezTo>
                <a:cubicBezTo>
                  <a:pt x="5313" y="702"/>
                  <a:pt x="5313" y="1294"/>
                  <a:pt x="5313" y="1886"/>
                </a:cubicBezTo>
                <a:cubicBezTo>
                  <a:pt x="5939" y="1886"/>
                  <a:pt x="6565" y="1886"/>
                  <a:pt x="7191" y="1886"/>
                </a:cubicBezTo>
                <a:cubicBezTo>
                  <a:pt x="7191" y="1294"/>
                  <a:pt x="7191" y="702"/>
                  <a:pt x="7191" y="111"/>
                </a:cubicBezTo>
                <a:cubicBezTo>
                  <a:pt x="7624" y="111"/>
                  <a:pt x="8058" y="111"/>
                  <a:pt x="8492" y="111"/>
                </a:cubicBezTo>
                <a:cubicBezTo>
                  <a:pt x="8492" y="1643"/>
                  <a:pt x="8492" y="3176"/>
                  <a:pt x="8492" y="4708"/>
                </a:cubicBezTo>
                <a:cubicBezTo>
                  <a:pt x="8058" y="4708"/>
                  <a:pt x="7624" y="4708"/>
                  <a:pt x="7191" y="4708"/>
                </a:cubicBezTo>
                <a:cubicBezTo>
                  <a:pt x="7191" y="4071"/>
                  <a:pt x="7191" y="3433"/>
                  <a:pt x="7191" y="2795"/>
                </a:cubicBezTo>
                <a:cubicBezTo>
                  <a:pt x="6565" y="2795"/>
                  <a:pt x="5939" y="2795"/>
                  <a:pt x="5313" y="2795"/>
                </a:cubicBezTo>
                <a:cubicBezTo>
                  <a:pt x="5313" y="3433"/>
                  <a:pt x="5313" y="4071"/>
                  <a:pt x="5313" y="4708"/>
                </a:cubicBezTo>
                <a:cubicBezTo>
                  <a:pt x="4879" y="4708"/>
                  <a:pt x="4445" y="4708"/>
                  <a:pt x="4011" y="4708"/>
                </a:cubicBezTo>
                <a:cubicBezTo>
                  <a:pt x="4011" y="3176"/>
                  <a:pt x="4011" y="1643"/>
                  <a:pt x="4011" y="111"/>
                </a:cubicBezTo>
                <a:close/>
                <a:moveTo>
                  <a:pt x="0" y="111"/>
                </a:moveTo>
                <a:cubicBezTo>
                  <a:pt x="1147" y="111"/>
                  <a:pt x="2293" y="111"/>
                  <a:pt x="3440" y="111"/>
                </a:cubicBezTo>
                <a:cubicBezTo>
                  <a:pt x="3440" y="443"/>
                  <a:pt x="3440" y="775"/>
                  <a:pt x="3440" y="1108"/>
                </a:cubicBezTo>
                <a:cubicBezTo>
                  <a:pt x="3080" y="1108"/>
                  <a:pt x="2721" y="1108"/>
                  <a:pt x="2362" y="1108"/>
                </a:cubicBezTo>
                <a:cubicBezTo>
                  <a:pt x="2362" y="2308"/>
                  <a:pt x="2362" y="3508"/>
                  <a:pt x="2362" y="4708"/>
                </a:cubicBezTo>
                <a:cubicBezTo>
                  <a:pt x="1928" y="4708"/>
                  <a:pt x="1494" y="4708"/>
                  <a:pt x="1060" y="4708"/>
                </a:cubicBezTo>
                <a:cubicBezTo>
                  <a:pt x="1060" y="3508"/>
                  <a:pt x="1060" y="2308"/>
                  <a:pt x="1060" y="1108"/>
                </a:cubicBezTo>
                <a:cubicBezTo>
                  <a:pt x="707" y="1108"/>
                  <a:pt x="354" y="1108"/>
                  <a:pt x="0" y="1108"/>
                </a:cubicBezTo>
                <a:cubicBezTo>
                  <a:pt x="0" y="775"/>
                  <a:pt x="0" y="443"/>
                  <a:pt x="0" y="111"/>
                </a:cubicBezTo>
                <a:close/>
                <a:moveTo>
                  <a:pt x="27853" y="0"/>
                </a:moveTo>
                <a:cubicBezTo>
                  <a:pt x="28394" y="0"/>
                  <a:pt x="28923" y="124"/>
                  <a:pt x="29441" y="374"/>
                </a:cubicBezTo>
                <a:cubicBezTo>
                  <a:pt x="29268" y="683"/>
                  <a:pt x="29094" y="993"/>
                  <a:pt x="28920" y="1303"/>
                </a:cubicBezTo>
                <a:cubicBezTo>
                  <a:pt x="28636" y="1099"/>
                  <a:pt x="28349" y="997"/>
                  <a:pt x="28060" y="997"/>
                </a:cubicBezTo>
                <a:cubicBezTo>
                  <a:pt x="27920" y="997"/>
                  <a:pt x="27795" y="1029"/>
                  <a:pt x="27685" y="1095"/>
                </a:cubicBezTo>
                <a:cubicBezTo>
                  <a:pt x="27560" y="1169"/>
                  <a:pt x="27498" y="1268"/>
                  <a:pt x="27498" y="1392"/>
                </a:cubicBezTo>
                <a:cubicBezTo>
                  <a:pt x="27498" y="1514"/>
                  <a:pt x="27580" y="1619"/>
                  <a:pt x="27744" y="1707"/>
                </a:cubicBezTo>
                <a:cubicBezTo>
                  <a:pt x="27817" y="1747"/>
                  <a:pt x="28038" y="1817"/>
                  <a:pt x="28405" y="1916"/>
                </a:cubicBezTo>
                <a:cubicBezTo>
                  <a:pt x="28865" y="2040"/>
                  <a:pt x="29193" y="2215"/>
                  <a:pt x="29389" y="2442"/>
                </a:cubicBezTo>
                <a:cubicBezTo>
                  <a:pt x="29558" y="2636"/>
                  <a:pt x="29643" y="2884"/>
                  <a:pt x="29643" y="3187"/>
                </a:cubicBezTo>
                <a:cubicBezTo>
                  <a:pt x="29643" y="3965"/>
                  <a:pt x="29271" y="4472"/>
                  <a:pt x="28528" y="4708"/>
                </a:cubicBezTo>
                <a:cubicBezTo>
                  <a:pt x="28269" y="4791"/>
                  <a:pt x="27990" y="4833"/>
                  <a:pt x="27692" y="4833"/>
                </a:cubicBezTo>
                <a:cubicBezTo>
                  <a:pt x="27066" y="4833"/>
                  <a:pt x="26486" y="4659"/>
                  <a:pt x="25950" y="4311"/>
                </a:cubicBezTo>
                <a:cubicBezTo>
                  <a:pt x="26136" y="3990"/>
                  <a:pt x="26322" y="3669"/>
                  <a:pt x="26508" y="3348"/>
                </a:cubicBezTo>
                <a:cubicBezTo>
                  <a:pt x="26900" y="3673"/>
                  <a:pt x="27283" y="3836"/>
                  <a:pt x="27658" y="3836"/>
                </a:cubicBezTo>
                <a:cubicBezTo>
                  <a:pt x="27827" y="3836"/>
                  <a:pt x="27970" y="3800"/>
                  <a:pt x="28088" y="3727"/>
                </a:cubicBezTo>
                <a:cubicBezTo>
                  <a:pt x="28225" y="3645"/>
                  <a:pt x="28293" y="3530"/>
                  <a:pt x="28293" y="3380"/>
                </a:cubicBezTo>
                <a:cubicBezTo>
                  <a:pt x="28293" y="3244"/>
                  <a:pt x="28217" y="3131"/>
                  <a:pt x="28066" y="3040"/>
                </a:cubicBezTo>
                <a:cubicBezTo>
                  <a:pt x="27953" y="2972"/>
                  <a:pt x="27763" y="2903"/>
                  <a:pt x="27496" y="2832"/>
                </a:cubicBezTo>
                <a:cubicBezTo>
                  <a:pt x="27173" y="2745"/>
                  <a:pt x="26970" y="2684"/>
                  <a:pt x="26887" y="2651"/>
                </a:cubicBezTo>
                <a:cubicBezTo>
                  <a:pt x="26754" y="2599"/>
                  <a:pt x="26642" y="2539"/>
                  <a:pt x="26549" y="2469"/>
                </a:cubicBezTo>
                <a:cubicBezTo>
                  <a:pt x="26282" y="2267"/>
                  <a:pt x="26148" y="1962"/>
                  <a:pt x="26148" y="1554"/>
                </a:cubicBezTo>
                <a:cubicBezTo>
                  <a:pt x="26148" y="1128"/>
                  <a:pt x="26286" y="775"/>
                  <a:pt x="26563" y="494"/>
                </a:cubicBezTo>
                <a:cubicBezTo>
                  <a:pt x="26885" y="165"/>
                  <a:pt x="27316" y="0"/>
                  <a:pt x="2785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4576660" y="3480195"/>
            <a:ext cx="3038400" cy="4608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6153548"/>
  <p:tag name="MH_LIBRARY" val="GRAPHIC"/>
  <p:tag name="MH_ORDER" val="Freeform 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8"/>
  <p:tag name="KSO_WM_UNIT_TYPE" val="a"/>
  <p:tag name="KSO_WM_UNIT_INDEX" val="1"/>
  <p:tag name="KSO_WM_UNIT_ID" val="custom160128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8"/>
  <p:tag name="KSO_WM_UNIT_TYPE" val="a"/>
  <p:tag name="KSO_WM_UNIT_INDEX" val="1"/>
  <p:tag name="KSO_WM_UNIT_ID" val="custom160128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p="http://schemas.openxmlformats.org/presentationml/2006/main">
  <p:tag name="KSO_WM_TEMPLATE_CATEGORY" val="custom"/>
  <p:tag name="KSO_WM_TEMPLATE_INDEX" val="160128"/>
  <p:tag name="KSO_WM_TAG_VERSION" val="1.0"/>
  <p:tag name="KSO_WM_SLIDE_ID" val="custom16012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8*91"/>
  <p:tag name="KSO_WM_SLIDE_SIZE" val="863*39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8"/>
  <p:tag name="KSO_WM_UNIT_TYPE" val="a"/>
  <p:tag name="KSO_WM_UNIT_INDEX" val="1"/>
  <p:tag name="KSO_WM_UNIT_ID" val="custom160128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p="http://schemas.openxmlformats.org/presentationml/2006/main">
  <p:tag name="KSO_WM_TEMPLATE_CATEGORY" val="custom"/>
  <p:tag name="KSO_WM_TEMPLATE_INDEX" val="160128"/>
  <p:tag name="KSO_WM_TAG_VERSION" val="1.0"/>
  <p:tag name="KSO_WM_SLIDE_ID" val="custom16012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8*91"/>
  <p:tag name="KSO_WM_SLIDE_SIZE" val="863*399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8"/>
  <p:tag name="KSO_WM_UNIT_TYPE" val="a"/>
  <p:tag name="KSO_WM_UNIT_INDEX" val="1"/>
  <p:tag name="KSO_WM_UNIT_ID" val="custom160128_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p="http://schemas.openxmlformats.org/presentationml/2006/main">
  <p:tag name="KSO_WM_TEMPLATE_CATEGORY" val="custom"/>
  <p:tag name="KSO_WM_TEMPLATE_INDEX" val="160128"/>
  <p:tag name="KSO_WM_TAG_VERSION" val="1.0"/>
  <p:tag name="KSO_WM_SLIDE_ID" val="custom160128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58*98"/>
  <p:tag name="KSO_WM_SLIDE_SIZE" val="862*388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8"/>
  <p:tag name="KSO_WM_UNIT_TYPE" val="a"/>
  <p:tag name="KSO_WM_UNIT_INDEX" val="1"/>
  <p:tag name="KSO_WM_UNIT_ID" val="custom160128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128"/>
</p:tagLst>
</file>

<file path=ppt/tags/tag19.xml><?xml version="1.0" encoding="utf-8"?>
<p:tagLst xmlns:p="http://schemas.openxmlformats.org/presentationml/2006/main">
  <p:tag name="MH" val="20151016153548"/>
  <p:tag name="MH_LIBRARY" val="GRAPHIC"/>
  <p:tag name="MH_ORDER" val="Freeform 5"/>
  <p:tag name="KSO_WM_TAG_VERSION" val="1.0"/>
  <p:tag name="KSO_WM_BEAUTIFY_FLAG" val="#wm#"/>
  <p:tag name="KSO_WM_UNIT_TYPE" val="i"/>
  <p:tag name="KSO_WM_UNIT_ID" val="custom160128_27*i*0"/>
  <p:tag name="KSO_WM_TEMPLATE_CATEGORY" val="custom"/>
  <p:tag name="KSO_WM_TEMPLATE_INDEX" val="160128"/>
  <p:tag name="KSO_WM_UNIT_INDEX" val="0"/>
</p:tagLst>
</file>

<file path=ppt/tags/tag2.xml><?xml version="1.0" encoding="utf-8"?>
<p:tagLst xmlns:p="http://schemas.openxmlformats.org/presentationml/2006/main">
  <p:tag name="MH" val="20151016153548"/>
  <p:tag name="MH_LIBRARY" val="GRAPHIC"/>
  <p:tag name="MH_ORDER" val="Oval 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8"/>
  <p:tag name="KSO_WM_UNIT_TYPE" val="b"/>
  <p:tag name="KSO_WM_UNIT_INDEX" val="1"/>
  <p:tag name="KSO_WM_UNIT_ID" val="custom160128_27*b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谢谢观看"/>
</p:tagLst>
</file>

<file path=ppt/tags/tag21.xml><?xml version="1.0" encoding="utf-8"?>
<p:tagLst xmlns:p="http://schemas.openxmlformats.org/presentationml/2006/main">
  <p:tag name="MH" val="20151016153548"/>
  <p:tag name="MH_LIBRARY" val="GRAPHIC"/>
  <p:tag name="KSO_WM_TEMPLATE_CATEGORY" val="custom"/>
  <p:tag name="KSO_WM_TEMPLATE_INDEX" val="160128"/>
  <p:tag name="KSO_WM_TAG_VERSION" val="1.0"/>
  <p:tag name="KSO_WM_SLIDE_ID" val="custom160128_27"/>
  <p:tag name="KSO_WM_SLIDE_INDEX" val="27"/>
  <p:tag name="KSO_WM_SLIDE_ITEM_CNT" val="1"/>
  <p:tag name="KSO_WM_SLIDE_LAYOUT" val="b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128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128"/>
</p:tagLst>
</file>

<file path=ppt/tags/tag5.xml><?xml version="1.0" encoding="utf-8"?>
<p:tagLst xmlns:p="http://schemas.openxmlformats.org/presentationml/2006/main">
  <p:tag name="KSO_WM_UNIT_TEXTBOXSTYLE_SHAPETYPE" val="1"/>
  <p:tag name="KSO_WM_UNIT_TEXTBOXSTYLE_ADJUSTLEFT" val="0_9.252441"/>
  <p:tag name="KSO_WM_UNIT_TEXTBOXSTYLE_ADJUSTTOP" val="100_6.074329"/>
  <p:tag name="KSO_WM_UNIT_TEXTBOXSTYLE_ADJUSTWIDTH" val="100_-18.45496"/>
  <p:tag name="KSO_WM_UNIT_TEXTBOXSTYLE_DECORATEINDEX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1_106*i*1"/>
  <p:tag name="KSO_WM_TEMPLATE_CATEGORY" val="mixed"/>
  <p:tag name="KSO_WM_TEMPLATE_INDEX" val="20201881"/>
  <p:tag name="KSO_WM_UNIT_LAYERLEVEL" val="1"/>
  <p:tag name="KSO_WM_TAG_VERSION" val="1.0"/>
  <p:tag name="KSO_WM_BEAUTIFY_FLAG" val="#wm#"/>
  <p:tag name="KSO_WM_UNIT_TEXTBOXSTYLE_GUID" val="{b991473b-0d71-4c30-80f6-748ee9e175ff}"/>
</p:tagLst>
</file>

<file path=ppt/tags/tag6.xml><?xml version="1.0" encoding="utf-8"?>
<p:tagLst xmlns:p="http://schemas.openxmlformats.org/presentationml/2006/main">
  <p:tag name="HASNOTE" val="true"/>
  <p:tag name="NOTESHAPEID" val="4"/>
  <p:tag name="KSO_WM_UNIT_TEXTBOXSTYLE_SHAPETYPE" val="0"/>
  <p:tag name="KSO_WM_UNIT_TEXTBOXSTYLE_TEMPLATETYPE" val="4"/>
  <p:tag name="KSO_WM_UNIT_ISCONTENTSTITLE" val="0"/>
  <p:tag name="KSO_WM_UNIT_PRESET_TEXT" val="单击此处输入封面大标题"/>
  <p:tag name="KSO_WM_UNIT_NOCLEAR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1_106*a*1"/>
  <p:tag name="KSO_WM_TEMPLATE_CATEGORY" val="mixed"/>
  <p:tag name="KSO_WM_TEMPLATE_INDEX" val="20201881"/>
  <p:tag name="KSO_WM_UNIT_LAYERLEVEL" val="1"/>
  <p:tag name="KSO_WM_TAG_VERSION" val="1.0"/>
  <p:tag name="KSO_WM_BEAUTIFY_FLAG" val="#wm#"/>
  <p:tag name="KSO_WM_UNIT_TEXTBOXSTYLE_GUID" val="{b991473b-0d71-4c30-80f6-748ee9e175ff}"/>
  <p:tag name="KSO_WM_UNIT_TEXTBOXSTYLE_TEMPLATEID" val="3130587"/>
  <p:tag name="KSO_WM_UNIT_TEXTBOXSTYLE_TYPE" val="1"/>
</p:tagLst>
</file>

<file path=ppt/tags/tag7.xml><?xml version="1.0" encoding="utf-8"?>
<p:tagLst xmlns:p="http://schemas.openxmlformats.org/presentationml/2006/main">
  <p:tag name="KSO_WM_TEMPLATE_THUMBS_INDEX" val="1、4、5、8、12、16、20、25、26、27"/>
  <p:tag name="KSO_WM_TEMPLATE_CATEGORY" val="custom"/>
  <p:tag name="KSO_WM_TEMPLATE_INDEX" val="160128"/>
  <p:tag name="KSO_WM_TAG_VERSION" val="1.0"/>
  <p:tag name="KSO_WM_SLIDE_ID" val="custom1601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8"/>
  <p:tag name="KSO_WM_UNIT_TYPE" val="a"/>
  <p:tag name="KSO_WM_UNIT_INDEX" val="1"/>
  <p:tag name="KSO_WM_UNIT_ID" val="custom160128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8"/>
  <p:tag name="KSO_WM_UNIT_TYPE" val="a"/>
  <p:tag name="KSO_WM_UNIT_INDEX" val="1"/>
  <p:tag name="KSO_WM_UNIT_ID" val="custom160128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A000120140530A99PPBG">
  <a:themeElements>
    <a:clrScheme name="自定义 595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5DDFAD"/>
      </a:accent1>
      <a:accent2>
        <a:srgbClr val="7CBD2D"/>
      </a:accent2>
      <a:accent3>
        <a:srgbClr val="4FD1FF"/>
      </a:accent3>
      <a:accent4>
        <a:srgbClr val="C79DE7"/>
      </a:accent4>
      <a:accent5>
        <a:srgbClr val="038EAB"/>
      </a:accent5>
      <a:accent6>
        <a:srgbClr val="FF4343"/>
      </a:accent6>
      <a:hlink>
        <a:srgbClr val="FFFF0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A000120150601A15KPBG</Template>
  <TotalTime>0</TotalTime>
  <Words>707</Words>
  <Application>WPS 演示</Application>
  <PresentationFormat>宽屏</PresentationFormat>
  <Paragraphs>82</Paragraphs>
  <Slides>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Bookman Old Style</vt:lpstr>
      <vt:lpstr>Segoe UI</vt:lpstr>
      <vt:lpstr>Arial Narrow</vt:lpstr>
      <vt:lpstr>Calibri</vt:lpstr>
      <vt:lpstr>Arial Unicode MS</vt:lpstr>
      <vt:lpstr>黑体</vt:lpstr>
      <vt:lpstr>A000120140530A99PPBG</vt:lpstr>
      <vt:lpstr>PowerPoint 演示文稿</vt:lpstr>
      <vt:lpstr>好房业务平台</vt:lpstr>
      <vt:lpstr>好房核心业务组成元素</vt:lpstr>
      <vt:lpstr> 好生活好房业务框架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November</cp:lastModifiedBy>
  <cp:revision>296</cp:revision>
  <dcterms:created xsi:type="dcterms:W3CDTF">2015-10-16T06:56:00Z</dcterms:created>
  <dcterms:modified xsi:type="dcterms:W3CDTF">2019-09-26T03:10:40Z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name">
    <vt:lpwstr>蓝色暗纹.pptx</vt:lpwstr>
  </property>
  <property fmtid="{D5CDD505-2E9C-101B-9397-08002B2CF9AE}" pid="4" name="fileid">
    <vt:lpwstr>860961</vt:lpwstr>
  </property>
  <property fmtid="{D5CDD505-2E9C-101B-9397-08002B2CF9AE}" pid="5" name="search_tags">
    <vt:lpwstr>PPT模板</vt:lpwstr>
  </property>
</Properties>
</file>