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12" r:id="rId1"/>
  </p:sldMasterIdLst>
  <p:notesMasterIdLst>
    <p:notesMasterId r:id="rId15"/>
  </p:notesMasterIdLst>
  <p:sldIdLst>
    <p:sldId id="258" r:id="rId2"/>
    <p:sldId id="343" r:id="rId3"/>
    <p:sldId id="391" r:id="rId4"/>
    <p:sldId id="292" r:id="rId5"/>
    <p:sldId id="347" r:id="rId6"/>
    <p:sldId id="386" r:id="rId7"/>
    <p:sldId id="387" r:id="rId8"/>
    <p:sldId id="380" r:id="rId9"/>
    <p:sldId id="389" r:id="rId10"/>
    <p:sldId id="384" r:id="rId11"/>
    <p:sldId id="392" r:id="rId12"/>
    <p:sldId id="393" r:id="rId13"/>
    <p:sldId id="394" r:id="rId1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orient="horz" pos="984">
          <p15:clr>
            <a:srgbClr val="A4A3A4"/>
          </p15:clr>
        </p15:guide>
        <p15:guide id="3" orient="horz" pos="1344">
          <p15:clr>
            <a:srgbClr val="A4A3A4"/>
          </p15:clr>
        </p15:guide>
        <p15:guide id="4" orient="horz" pos="4014">
          <p15:clr>
            <a:srgbClr val="A4A3A4"/>
          </p15:clr>
        </p15:guide>
        <p15:guide id="5" pos="2880">
          <p15:clr>
            <a:srgbClr val="A4A3A4"/>
          </p15:clr>
        </p15:guide>
        <p15:guide id="6" pos="294">
          <p15:clr>
            <a:srgbClr val="A4A3A4"/>
          </p15:clr>
        </p15:guide>
        <p15:guide id="7" pos="480">
          <p15:clr>
            <a:srgbClr val="A4A3A4"/>
          </p15:clr>
        </p15:guide>
        <p15:guide id="8" pos="5304">
          <p15:clr>
            <a:srgbClr val="A4A3A4"/>
          </p15:clr>
        </p15:guide>
        <p15:guide id="9" pos="9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B1E5"/>
    <a:srgbClr val="483018"/>
    <a:srgbClr val="EBF2DE"/>
    <a:srgbClr val="4F6228"/>
    <a:srgbClr val="FEF1E6"/>
    <a:srgbClr val="984807"/>
    <a:srgbClr val="FFEFEF"/>
    <a:srgbClr val="FFE5E5"/>
    <a:srgbClr val="FF9999"/>
    <a:srgbClr val="EAE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02" autoAdjust="0"/>
    <p:restoredTop sz="83234" autoAdjust="0"/>
  </p:normalViewPr>
  <p:slideViewPr>
    <p:cSldViewPr snapToGrid="0">
      <p:cViewPr varScale="1">
        <p:scale>
          <a:sx n="73" d="100"/>
          <a:sy n="73" d="100"/>
        </p:scale>
        <p:origin x="1368" y="66"/>
      </p:cViewPr>
      <p:guideLst>
        <p:guide orient="horz" pos="2148"/>
        <p:guide orient="horz" pos="984"/>
        <p:guide orient="horz" pos="1344"/>
        <p:guide orient="horz" pos="4014"/>
        <p:guide pos="2880"/>
        <p:guide pos="294"/>
        <p:guide pos="480"/>
        <p:guide pos="5304"/>
        <p:guide pos="906"/>
      </p:guideLst>
    </p:cSldViewPr>
  </p:slideViewPr>
  <p:outlineViewPr>
    <p:cViewPr>
      <p:scale>
        <a:sx n="33" d="100"/>
        <a:sy n="33" d="100"/>
      </p:scale>
      <p:origin x="0" y="143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-382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HY견고딕" pitchFamily="18" charset="-127"/>
                <a:ea typeface="HY견고딕" pitchFamily="18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HY견고딕" pitchFamily="18" charset="-127"/>
                <a:ea typeface="HY견고딕" pitchFamily="18" charset="-127"/>
              </a:defRPr>
            </a:lvl1pPr>
          </a:lstStyle>
          <a:p>
            <a:pPr>
              <a:defRPr/>
            </a:pPr>
            <a:fld id="{1787BAEB-545F-446E-B32F-255255A0FDB1}" type="datetimeFigureOut">
              <a:rPr lang="ko-KR" altLang="en-US" smtClean="0"/>
              <a:pPr>
                <a:defRPr/>
              </a:pPr>
              <a:t>2018-03-14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HY견고딕" pitchFamily="18" charset="-127"/>
                <a:ea typeface="HY견고딕" pitchFamily="18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HY견고딕" pitchFamily="18" charset="-127"/>
                <a:ea typeface="HY견고딕" pitchFamily="18" charset="-127"/>
              </a:defRPr>
            </a:lvl1pPr>
          </a:lstStyle>
          <a:p>
            <a:pPr>
              <a:defRPr/>
            </a:pPr>
            <a:fld id="{C4E7ABD8-815C-4934-86B4-B66B1907B52E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0740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39B2-D107-4A87-A731-55AEF9A8A785}" type="datetimeFigureOut">
              <a:rPr lang="ko-KR" altLang="en-US" smtClean="0"/>
              <a:pPr/>
              <a:t>2018-03-14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778C-D872-4427-9AE8-A2648DCB89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9" name="그림 3" descr="045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6" descr="045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10000"/>
          </a:blip>
          <a:srcRect l="6693" t="31496" r="6299" b="49344"/>
          <a:stretch>
            <a:fillRect/>
          </a:stretch>
        </p:blipFill>
        <p:spPr bwMode="auto">
          <a:xfrm>
            <a:off x="610852" y="2157171"/>
            <a:ext cx="8283316" cy="13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3단계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/>
          <p:cNvSpPr>
            <a:spLocks noGrp="1"/>
          </p:cNvSpPr>
          <p:nvPr>
            <p:ph type="body" sz="quarter" idx="10"/>
          </p:nvPr>
        </p:nvSpPr>
        <p:spPr>
          <a:xfrm>
            <a:off x="0" y="7784"/>
            <a:ext cx="7380312" cy="724850"/>
          </a:xfrm>
          <a:prstGeom prst="rect">
            <a:avLst/>
          </a:prstGeom>
          <a:noFill/>
        </p:spPr>
        <p:txBody>
          <a:bodyPr wrap="square" lIns="216000" tIns="16920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857250" indent="-857250" algn="l" defTabSz="914400" rtl="0" eaLnBrk="1" latinLnBrk="1" hangingPunct="1">
              <a:buFont typeface="+mj-lt"/>
              <a:buAutoNum type="romanUcPeriod"/>
              <a:defRPr lang="ko-KR" altLang="en-US" sz="3600" kern="12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04813" indent="-404813" algn="l" defTabSz="914400" rtl="0" eaLnBrk="1" latinLnBrk="1" hangingPunct="1">
              <a:buFont typeface="+mj-lt"/>
              <a:buAutoNum type="romanUcPeriod"/>
              <a:defRPr lang="ko-KR" altLang="en-US" sz="3600" kern="1200" spc="-18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404813" indent="-404813" algn="l" defTabSz="914400" rtl="0" eaLnBrk="1" latinLnBrk="1" hangingPunct="1">
              <a:buFont typeface="+mj-lt"/>
              <a:buAutoNum type="romanUcPeriod"/>
              <a:defRPr lang="ko-KR" altLang="en-US" sz="3600" kern="1200" spc="-18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404813" indent="-404813" algn="l" defTabSz="914400" rtl="0" eaLnBrk="1" latinLnBrk="1" hangingPunct="1">
              <a:buFont typeface="+mj-lt"/>
              <a:buAutoNum type="romanUcPeriod"/>
              <a:defRPr lang="ko-KR" altLang="en-US" sz="3600" kern="1200" spc="-18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404813" indent="-404813" algn="l" defTabSz="914400" rtl="0" eaLnBrk="1" latinLnBrk="1" hangingPunct="1">
              <a:buFont typeface="+mj-lt"/>
              <a:buAutoNum type="romanUcPeriod"/>
              <a:defRPr lang="ko-KR" altLang="en-US" sz="3600" kern="1200" spc="-18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0" name="텍스트 개체 틀 49"/>
          <p:cNvSpPr>
            <a:spLocks noGrp="1"/>
          </p:cNvSpPr>
          <p:nvPr>
            <p:ph type="body" sz="quarter" idx="13"/>
          </p:nvPr>
        </p:nvSpPr>
        <p:spPr>
          <a:xfrm>
            <a:off x="0" y="943888"/>
            <a:ext cx="86756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266700" indent="95250" algn="l" defTabSz="914400" rtl="0" eaLnBrk="1" latinLnBrk="1" hangingPunct="1">
              <a:buFont typeface="+mj-lt"/>
              <a:buAutoNum type="arabicPeriod"/>
              <a:defRPr lang="ko-KR" altLang="en-US" sz="2800" b="0" kern="1200" spc="-18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266700" indent="95250" algn="l" defTabSz="914400" rtl="0" eaLnBrk="1" latinLnBrk="1" hangingPunct="1">
              <a:defRPr lang="ko-KR" altLang="en-US" sz="2800" b="0" kern="1200" spc="-1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266700" indent="95250" algn="l" defTabSz="914400" rtl="0" eaLnBrk="1" latinLnBrk="1" hangingPunct="1">
              <a:defRPr lang="ko-KR" altLang="en-US" sz="2800" b="0" kern="1200" spc="-1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266700" indent="95250" algn="l" defTabSz="914400" rtl="0" eaLnBrk="1" latinLnBrk="1" hangingPunct="1">
              <a:defRPr lang="ko-KR" altLang="en-US" sz="2800" b="0" kern="1200" spc="-1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66700" indent="95250" algn="l" defTabSz="914400" rtl="0" eaLnBrk="1" latinLnBrk="1" hangingPunct="1">
              <a:defRPr lang="ko-KR" altLang="en-US" sz="2800" b="0" kern="1200" spc="-1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4"/>
          </p:nvPr>
        </p:nvSpPr>
        <p:spPr>
          <a:xfrm>
            <a:off x="469216" y="1519238"/>
            <a:ext cx="8207240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361950" indent="-361950" algn="l" defTabSz="914400" rtl="0" eaLnBrk="1" latinLnBrk="1" hangingPunct="1">
              <a:buFont typeface="+mj-lt"/>
              <a:buAutoNum type="arabicParenR"/>
              <a:defRPr lang="ko-KR" altLang="en-US" sz="2500" kern="1200" spc="-7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6"/>
          </p:nvPr>
        </p:nvSpPr>
        <p:spPr>
          <a:xfrm>
            <a:off x="755649" y="2120901"/>
            <a:ext cx="7664451" cy="1691974"/>
          </a:xfrm>
          <a:prstGeom prst="rect">
            <a:avLst/>
          </a:prstGeom>
        </p:spPr>
        <p:txBody>
          <a:bodyPr/>
          <a:lstStyle>
            <a:lvl1pPr marL="361950" indent="-361950">
              <a:buFont typeface="+mj-ea"/>
              <a:buAutoNum type="circleNumDbPlain"/>
              <a:defRPr sz="2300" spc="-7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  <a:lvl2pPr marL="628650" indent="-171450">
              <a:buFont typeface="Arial" pitchFamily="34" charset="0"/>
              <a:buChar char="•"/>
              <a:defRPr sz="2300" spc="-7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 sz="25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9610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단계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/>
          <p:cNvSpPr>
            <a:spLocks noGrp="1"/>
          </p:cNvSpPr>
          <p:nvPr>
            <p:ph type="body" sz="quarter" idx="10"/>
          </p:nvPr>
        </p:nvSpPr>
        <p:spPr>
          <a:xfrm>
            <a:off x="0" y="7784"/>
            <a:ext cx="7380312" cy="724850"/>
          </a:xfrm>
          <a:prstGeom prst="rect">
            <a:avLst/>
          </a:prstGeom>
          <a:noFill/>
        </p:spPr>
        <p:txBody>
          <a:bodyPr wrap="square" lIns="216000" tIns="16920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857250" indent="-857250" algn="l" defTabSz="914400" rtl="0" eaLnBrk="1" latinLnBrk="1" hangingPunct="1">
              <a:buFont typeface="+mj-lt"/>
              <a:buAutoNum type="romanUcPeriod"/>
              <a:defRPr lang="ko-KR" altLang="en-US" sz="3600" kern="12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04813" indent="-404813" algn="l" defTabSz="914400" rtl="0" eaLnBrk="1" latinLnBrk="1" hangingPunct="1">
              <a:buFont typeface="+mj-lt"/>
              <a:buAutoNum type="romanUcPeriod"/>
              <a:defRPr lang="ko-KR" altLang="en-US" sz="3600" kern="1200" spc="-18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404813" indent="-404813" algn="l" defTabSz="914400" rtl="0" eaLnBrk="1" latinLnBrk="1" hangingPunct="1">
              <a:buFont typeface="+mj-lt"/>
              <a:buAutoNum type="romanUcPeriod"/>
              <a:defRPr lang="ko-KR" altLang="en-US" sz="3600" kern="1200" spc="-18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404813" indent="-404813" algn="l" defTabSz="914400" rtl="0" eaLnBrk="1" latinLnBrk="1" hangingPunct="1">
              <a:buFont typeface="+mj-lt"/>
              <a:buAutoNum type="romanUcPeriod"/>
              <a:defRPr lang="ko-KR" altLang="en-US" sz="3600" kern="1200" spc="-18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404813" indent="-404813" algn="l" defTabSz="914400" rtl="0" eaLnBrk="1" latinLnBrk="1" hangingPunct="1">
              <a:buFont typeface="+mj-lt"/>
              <a:buAutoNum type="romanUcPeriod"/>
              <a:defRPr lang="ko-KR" altLang="en-US" sz="3600" kern="1200" spc="-18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0" name="텍스트 개체 틀 49"/>
          <p:cNvSpPr>
            <a:spLocks noGrp="1"/>
          </p:cNvSpPr>
          <p:nvPr>
            <p:ph type="body" sz="quarter" idx="13"/>
          </p:nvPr>
        </p:nvSpPr>
        <p:spPr>
          <a:xfrm>
            <a:off x="0" y="943888"/>
            <a:ext cx="86756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266700" indent="95250" algn="l" defTabSz="914400" rtl="0" eaLnBrk="1" latinLnBrk="1" hangingPunct="1">
              <a:buFont typeface="+mj-lt"/>
              <a:buAutoNum type="arabicPeriod"/>
              <a:defRPr lang="ko-KR" altLang="en-US" sz="2800" b="0" kern="1200" spc="-18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266700" indent="95250" algn="l" defTabSz="914400" rtl="0" eaLnBrk="1" latinLnBrk="1" hangingPunct="1">
              <a:defRPr lang="ko-KR" altLang="en-US" sz="2800" b="0" kern="1200" spc="-1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266700" indent="95250" algn="l" defTabSz="914400" rtl="0" eaLnBrk="1" latinLnBrk="1" hangingPunct="1">
              <a:defRPr lang="ko-KR" altLang="en-US" sz="2800" b="0" kern="1200" spc="-1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266700" indent="95250" algn="l" defTabSz="914400" rtl="0" eaLnBrk="1" latinLnBrk="1" hangingPunct="1">
              <a:defRPr lang="ko-KR" altLang="en-US" sz="2800" b="0" kern="1200" spc="-1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66700" indent="95250" algn="l" defTabSz="914400" rtl="0" eaLnBrk="1" latinLnBrk="1" hangingPunct="1">
              <a:defRPr lang="ko-KR" altLang="en-US" sz="2800" b="0" kern="1200" spc="-1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8" name="텍스트 개체 틀 51"/>
          <p:cNvSpPr>
            <a:spLocks noGrp="1"/>
          </p:cNvSpPr>
          <p:nvPr>
            <p:ph type="body" sz="quarter" idx="14"/>
          </p:nvPr>
        </p:nvSpPr>
        <p:spPr>
          <a:xfrm>
            <a:off x="469216" y="1519238"/>
            <a:ext cx="8207240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361950" indent="-361950" algn="l" defTabSz="914400" rtl="0" eaLnBrk="1" latinLnBrk="1" hangingPunct="1">
              <a:buFont typeface="+mj-lt"/>
              <a:buAutoNum type="arabicParenR"/>
              <a:defRPr lang="ko-KR" altLang="en-US" sz="2500" kern="1200" spc="-7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39B2-D107-4A87-A731-55AEF9A8A785}" type="datetimeFigureOut">
              <a:rPr lang="ko-KR" altLang="en-US" smtClean="0"/>
              <a:pPr/>
              <a:t>2018-03-14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778C-D872-4427-9AE8-A2648DCB89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단계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/>
          <p:cNvSpPr>
            <a:spLocks noGrp="1"/>
          </p:cNvSpPr>
          <p:nvPr>
            <p:ph type="body" sz="quarter" idx="10"/>
          </p:nvPr>
        </p:nvSpPr>
        <p:spPr>
          <a:xfrm>
            <a:off x="0" y="7784"/>
            <a:ext cx="7380312" cy="724850"/>
          </a:xfrm>
          <a:prstGeom prst="rect">
            <a:avLst/>
          </a:prstGeom>
          <a:noFill/>
        </p:spPr>
        <p:txBody>
          <a:bodyPr wrap="square" lIns="216000" tIns="16920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857250" indent="-857250" algn="l" defTabSz="914400" rtl="0" eaLnBrk="1" latinLnBrk="1" hangingPunct="1">
              <a:buFont typeface="+mj-lt"/>
              <a:buAutoNum type="romanUcPeriod"/>
              <a:defRPr lang="ko-KR" altLang="en-US" sz="3600" kern="12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04813" indent="-404813" algn="l" defTabSz="914400" rtl="0" eaLnBrk="1" latinLnBrk="1" hangingPunct="1">
              <a:buFont typeface="+mj-lt"/>
              <a:buAutoNum type="romanUcPeriod"/>
              <a:defRPr lang="ko-KR" altLang="en-US" sz="3600" kern="1200" spc="-18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404813" indent="-404813" algn="l" defTabSz="914400" rtl="0" eaLnBrk="1" latinLnBrk="1" hangingPunct="1">
              <a:buFont typeface="+mj-lt"/>
              <a:buAutoNum type="romanUcPeriod"/>
              <a:defRPr lang="ko-KR" altLang="en-US" sz="3600" kern="1200" spc="-18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404813" indent="-404813" algn="l" defTabSz="914400" rtl="0" eaLnBrk="1" latinLnBrk="1" hangingPunct="1">
              <a:buFont typeface="+mj-lt"/>
              <a:buAutoNum type="romanUcPeriod"/>
              <a:defRPr lang="ko-KR" altLang="en-US" sz="3600" kern="1200" spc="-18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404813" indent="-404813" algn="l" defTabSz="914400" rtl="0" eaLnBrk="1" latinLnBrk="1" hangingPunct="1">
              <a:buFont typeface="+mj-lt"/>
              <a:buAutoNum type="romanUcPeriod"/>
              <a:defRPr lang="ko-KR" altLang="en-US" sz="3600" kern="1200" spc="-18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0" name="텍스트 개체 틀 49"/>
          <p:cNvSpPr>
            <a:spLocks noGrp="1"/>
          </p:cNvSpPr>
          <p:nvPr>
            <p:ph type="body" sz="quarter" idx="13"/>
          </p:nvPr>
        </p:nvSpPr>
        <p:spPr>
          <a:xfrm>
            <a:off x="0" y="943888"/>
            <a:ext cx="86756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266700" indent="95250" algn="l" defTabSz="914400" rtl="0" eaLnBrk="1" latinLnBrk="1" hangingPunct="1">
              <a:buFont typeface="+mj-lt"/>
              <a:buAutoNum type="arabicPeriod"/>
              <a:defRPr lang="ko-KR" altLang="en-US" sz="2800" b="0" kern="1200" spc="-18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266700" indent="95250" algn="l" defTabSz="914400" rtl="0" eaLnBrk="1" latinLnBrk="1" hangingPunct="1">
              <a:defRPr lang="ko-KR" altLang="en-US" sz="2800" b="0" kern="1200" spc="-1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266700" indent="95250" algn="l" defTabSz="914400" rtl="0" eaLnBrk="1" latinLnBrk="1" hangingPunct="1">
              <a:defRPr lang="ko-KR" altLang="en-US" sz="2800" b="0" kern="1200" spc="-1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266700" indent="95250" algn="l" defTabSz="914400" rtl="0" eaLnBrk="1" latinLnBrk="1" hangingPunct="1">
              <a:defRPr lang="ko-KR" altLang="en-US" sz="2800" b="0" kern="1200" spc="-1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66700" indent="95250" algn="l" defTabSz="914400" rtl="0" eaLnBrk="1" latinLnBrk="1" hangingPunct="1">
              <a:defRPr lang="ko-KR" altLang="en-US" sz="2800" b="0" kern="1200" spc="-1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4"/>
          </p:nvPr>
        </p:nvSpPr>
        <p:spPr>
          <a:xfrm>
            <a:off x="469216" y="1519238"/>
            <a:ext cx="8207240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361950" indent="-361950" algn="l" defTabSz="914400" rtl="0" eaLnBrk="1" latinLnBrk="1" hangingPunct="1">
              <a:buFont typeface="+mj-lt"/>
              <a:buAutoNum type="arabicParenR"/>
              <a:defRPr lang="ko-KR" altLang="en-US" sz="2500" kern="1200" spc="-7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6"/>
          </p:nvPr>
        </p:nvSpPr>
        <p:spPr>
          <a:xfrm>
            <a:off x="755649" y="2120901"/>
            <a:ext cx="7664451" cy="1691974"/>
          </a:xfrm>
          <a:prstGeom prst="rect">
            <a:avLst/>
          </a:prstGeom>
        </p:spPr>
        <p:txBody>
          <a:bodyPr/>
          <a:lstStyle>
            <a:lvl1pPr marL="361950" indent="-361950">
              <a:buFont typeface="+mj-ea"/>
              <a:buAutoNum type="circleNumDbPlain"/>
              <a:defRPr sz="2300" spc="-7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  <a:lvl2pPr marL="628650" indent="-171450">
              <a:buFont typeface="Arial" pitchFamily="34" charset="0"/>
              <a:buChar char="•"/>
              <a:defRPr sz="2300" spc="-7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 sz="25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3단계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/>
          <p:cNvSpPr>
            <a:spLocks noGrp="1"/>
          </p:cNvSpPr>
          <p:nvPr>
            <p:ph type="body" sz="quarter" idx="10"/>
          </p:nvPr>
        </p:nvSpPr>
        <p:spPr>
          <a:xfrm>
            <a:off x="0" y="7784"/>
            <a:ext cx="7380312" cy="724850"/>
          </a:xfrm>
          <a:prstGeom prst="rect">
            <a:avLst/>
          </a:prstGeom>
          <a:noFill/>
        </p:spPr>
        <p:txBody>
          <a:bodyPr wrap="square" lIns="216000" tIns="16920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857250" indent="-857250" algn="l" defTabSz="914400" rtl="0" eaLnBrk="1" latinLnBrk="1" hangingPunct="1">
              <a:buFont typeface="+mj-lt"/>
              <a:buAutoNum type="romanUcPeriod"/>
              <a:defRPr lang="ko-KR" altLang="en-US" sz="3600" kern="12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04813" indent="-404813" algn="l" defTabSz="914400" rtl="0" eaLnBrk="1" latinLnBrk="1" hangingPunct="1">
              <a:buFont typeface="+mj-lt"/>
              <a:buAutoNum type="romanUcPeriod"/>
              <a:defRPr lang="ko-KR" altLang="en-US" sz="3600" kern="1200" spc="-18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404813" indent="-404813" algn="l" defTabSz="914400" rtl="0" eaLnBrk="1" latinLnBrk="1" hangingPunct="1">
              <a:buFont typeface="+mj-lt"/>
              <a:buAutoNum type="romanUcPeriod"/>
              <a:defRPr lang="ko-KR" altLang="en-US" sz="3600" kern="1200" spc="-18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404813" indent="-404813" algn="l" defTabSz="914400" rtl="0" eaLnBrk="1" latinLnBrk="1" hangingPunct="1">
              <a:buFont typeface="+mj-lt"/>
              <a:buAutoNum type="romanUcPeriod"/>
              <a:defRPr lang="ko-KR" altLang="en-US" sz="3600" kern="1200" spc="-18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404813" indent="-404813" algn="l" defTabSz="914400" rtl="0" eaLnBrk="1" latinLnBrk="1" hangingPunct="1">
              <a:buFont typeface="+mj-lt"/>
              <a:buAutoNum type="romanUcPeriod"/>
              <a:defRPr lang="ko-KR" altLang="en-US" sz="3600" kern="1200" spc="-18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0" name="텍스트 개체 틀 49"/>
          <p:cNvSpPr>
            <a:spLocks noGrp="1"/>
          </p:cNvSpPr>
          <p:nvPr>
            <p:ph type="body" sz="quarter" idx="13"/>
          </p:nvPr>
        </p:nvSpPr>
        <p:spPr>
          <a:xfrm>
            <a:off x="0" y="943888"/>
            <a:ext cx="86756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266700" indent="95250" algn="l" defTabSz="914400" rtl="0" eaLnBrk="1" latinLnBrk="1" hangingPunct="1">
              <a:buFont typeface="+mj-lt"/>
              <a:buAutoNum type="arabicPeriod"/>
              <a:defRPr lang="ko-KR" altLang="en-US" sz="2800" b="0" kern="1200" spc="-18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266700" indent="95250" algn="l" defTabSz="914400" rtl="0" eaLnBrk="1" latinLnBrk="1" hangingPunct="1">
              <a:defRPr lang="ko-KR" altLang="en-US" sz="2800" b="0" kern="1200" spc="-1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266700" indent="95250" algn="l" defTabSz="914400" rtl="0" eaLnBrk="1" latinLnBrk="1" hangingPunct="1">
              <a:defRPr lang="ko-KR" altLang="en-US" sz="2800" b="0" kern="1200" spc="-1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266700" indent="95250" algn="l" defTabSz="914400" rtl="0" eaLnBrk="1" latinLnBrk="1" hangingPunct="1">
              <a:defRPr lang="ko-KR" altLang="en-US" sz="2800" b="0" kern="1200" spc="-1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66700" indent="95250" algn="l" defTabSz="914400" rtl="0" eaLnBrk="1" latinLnBrk="1" hangingPunct="1">
              <a:defRPr lang="ko-KR" altLang="en-US" sz="2800" b="0" kern="1200" spc="-1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4"/>
          </p:nvPr>
        </p:nvSpPr>
        <p:spPr>
          <a:xfrm>
            <a:off x="469216" y="1519238"/>
            <a:ext cx="8207240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361950" indent="-361950" algn="l" defTabSz="914400" rtl="0" eaLnBrk="1" latinLnBrk="1" hangingPunct="1">
              <a:buFont typeface="+mj-lt"/>
              <a:buAutoNum type="arabicParenR"/>
              <a:defRPr lang="ko-KR" altLang="en-US" sz="2500" kern="1200" spc="-7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6"/>
          </p:nvPr>
        </p:nvSpPr>
        <p:spPr>
          <a:xfrm>
            <a:off x="755649" y="2120901"/>
            <a:ext cx="7664451" cy="1691974"/>
          </a:xfrm>
          <a:prstGeom prst="rect">
            <a:avLst/>
          </a:prstGeom>
        </p:spPr>
        <p:txBody>
          <a:bodyPr/>
          <a:lstStyle>
            <a:lvl1pPr marL="361950" indent="-361950">
              <a:buFont typeface="+mj-ea"/>
              <a:buAutoNum type="circleNumDbPlain"/>
              <a:defRPr sz="2300" spc="-7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  <a:lvl2pPr marL="628650" indent="-171450">
              <a:buFont typeface="Arial" pitchFamily="34" charset="0"/>
              <a:buChar char="•"/>
              <a:defRPr sz="2300" spc="-7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 sz="25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3단계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/>
          <p:cNvSpPr>
            <a:spLocks noGrp="1"/>
          </p:cNvSpPr>
          <p:nvPr>
            <p:ph type="body" sz="quarter" idx="10"/>
          </p:nvPr>
        </p:nvSpPr>
        <p:spPr>
          <a:xfrm>
            <a:off x="0" y="7784"/>
            <a:ext cx="7380312" cy="724850"/>
          </a:xfrm>
          <a:prstGeom prst="rect">
            <a:avLst/>
          </a:prstGeom>
          <a:noFill/>
        </p:spPr>
        <p:txBody>
          <a:bodyPr wrap="square" lIns="216000" tIns="16920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857250" indent="-857250" algn="l" defTabSz="914400" rtl="0" eaLnBrk="1" latinLnBrk="1" hangingPunct="1">
              <a:buFont typeface="+mj-lt"/>
              <a:buAutoNum type="romanUcPeriod"/>
              <a:defRPr lang="ko-KR" altLang="en-US" sz="3600" kern="12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04813" indent="-404813" algn="l" defTabSz="914400" rtl="0" eaLnBrk="1" latinLnBrk="1" hangingPunct="1">
              <a:buFont typeface="+mj-lt"/>
              <a:buAutoNum type="romanUcPeriod"/>
              <a:defRPr lang="ko-KR" altLang="en-US" sz="3600" kern="1200" spc="-18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404813" indent="-404813" algn="l" defTabSz="914400" rtl="0" eaLnBrk="1" latinLnBrk="1" hangingPunct="1">
              <a:buFont typeface="+mj-lt"/>
              <a:buAutoNum type="romanUcPeriod"/>
              <a:defRPr lang="ko-KR" altLang="en-US" sz="3600" kern="1200" spc="-18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404813" indent="-404813" algn="l" defTabSz="914400" rtl="0" eaLnBrk="1" latinLnBrk="1" hangingPunct="1">
              <a:buFont typeface="+mj-lt"/>
              <a:buAutoNum type="romanUcPeriod"/>
              <a:defRPr lang="ko-KR" altLang="en-US" sz="3600" kern="1200" spc="-18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404813" indent="-404813" algn="l" defTabSz="914400" rtl="0" eaLnBrk="1" latinLnBrk="1" hangingPunct="1">
              <a:buFont typeface="+mj-lt"/>
              <a:buAutoNum type="romanUcPeriod"/>
              <a:defRPr lang="ko-KR" altLang="en-US" sz="3600" kern="1200" spc="-18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0" name="텍스트 개체 틀 49"/>
          <p:cNvSpPr>
            <a:spLocks noGrp="1"/>
          </p:cNvSpPr>
          <p:nvPr>
            <p:ph type="body" sz="quarter" idx="13"/>
          </p:nvPr>
        </p:nvSpPr>
        <p:spPr>
          <a:xfrm>
            <a:off x="0" y="943888"/>
            <a:ext cx="86756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266700" indent="95250" algn="l" defTabSz="914400" rtl="0" eaLnBrk="1" latinLnBrk="1" hangingPunct="1">
              <a:buFont typeface="+mj-lt"/>
              <a:buAutoNum type="arabicPeriod"/>
              <a:defRPr lang="ko-KR" altLang="en-US" sz="2800" b="0" kern="1200" spc="-18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266700" indent="95250" algn="l" defTabSz="914400" rtl="0" eaLnBrk="1" latinLnBrk="1" hangingPunct="1">
              <a:defRPr lang="ko-KR" altLang="en-US" sz="2800" b="0" kern="1200" spc="-1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266700" indent="95250" algn="l" defTabSz="914400" rtl="0" eaLnBrk="1" latinLnBrk="1" hangingPunct="1">
              <a:defRPr lang="ko-KR" altLang="en-US" sz="2800" b="0" kern="1200" spc="-1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266700" indent="95250" algn="l" defTabSz="914400" rtl="0" eaLnBrk="1" latinLnBrk="1" hangingPunct="1">
              <a:defRPr lang="ko-KR" altLang="en-US" sz="2800" b="0" kern="1200" spc="-1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66700" indent="95250" algn="l" defTabSz="914400" rtl="0" eaLnBrk="1" latinLnBrk="1" hangingPunct="1">
              <a:defRPr lang="ko-KR" altLang="en-US" sz="2800" b="0" kern="1200" spc="-1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4"/>
          </p:nvPr>
        </p:nvSpPr>
        <p:spPr>
          <a:xfrm>
            <a:off x="469216" y="1519238"/>
            <a:ext cx="8207240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361950" indent="-361950" algn="l" defTabSz="914400" rtl="0" eaLnBrk="1" latinLnBrk="1" hangingPunct="1">
              <a:buFont typeface="+mj-lt"/>
              <a:buAutoNum type="arabicParenR"/>
              <a:defRPr lang="ko-KR" altLang="en-US" sz="2500" kern="1200" spc="-7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6"/>
          </p:nvPr>
        </p:nvSpPr>
        <p:spPr>
          <a:xfrm>
            <a:off x="755649" y="2120901"/>
            <a:ext cx="7664451" cy="1691974"/>
          </a:xfrm>
          <a:prstGeom prst="rect">
            <a:avLst/>
          </a:prstGeom>
        </p:spPr>
        <p:txBody>
          <a:bodyPr/>
          <a:lstStyle>
            <a:lvl1pPr marL="361950" indent="-361950">
              <a:buFont typeface="+mj-ea"/>
              <a:buAutoNum type="circleNumDbPlain"/>
              <a:defRPr sz="2300" spc="-7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  <a:lvl2pPr marL="628650" indent="-171450">
              <a:buFont typeface="Arial" pitchFamily="34" charset="0"/>
              <a:buChar char="•"/>
              <a:defRPr sz="2300" spc="-7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 sz="25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3단계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/>
          <p:cNvSpPr>
            <a:spLocks noGrp="1"/>
          </p:cNvSpPr>
          <p:nvPr>
            <p:ph type="body" sz="quarter" idx="10"/>
          </p:nvPr>
        </p:nvSpPr>
        <p:spPr>
          <a:xfrm>
            <a:off x="0" y="7784"/>
            <a:ext cx="7380312" cy="724850"/>
          </a:xfrm>
          <a:prstGeom prst="rect">
            <a:avLst/>
          </a:prstGeom>
          <a:noFill/>
        </p:spPr>
        <p:txBody>
          <a:bodyPr wrap="square" lIns="216000" tIns="16920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857250" indent="-857250" algn="l" defTabSz="914400" rtl="0" eaLnBrk="1" latinLnBrk="1" hangingPunct="1">
              <a:buFont typeface="+mj-lt"/>
              <a:buAutoNum type="romanUcPeriod"/>
              <a:defRPr lang="ko-KR" altLang="en-US" sz="3600" kern="12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04813" indent="-404813" algn="l" defTabSz="914400" rtl="0" eaLnBrk="1" latinLnBrk="1" hangingPunct="1">
              <a:buFont typeface="+mj-lt"/>
              <a:buAutoNum type="romanUcPeriod"/>
              <a:defRPr lang="ko-KR" altLang="en-US" sz="3600" kern="1200" spc="-18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404813" indent="-404813" algn="l" defTabSz="914400" rtl="0" eaLnBrk="1" latinLnBrk="1" hangingPunct="1">
              <a:buFont typeface="+mj-lt"/>
              <a:buAutoNum type="romanUcPeriod"/>
              <a:defRPr lang="ko-KR" altLang="en-US" sz="3600" kern="1200" spc="-18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404813" indent="-404813" algn="l" defTabSz="914400" rtl="0" eaLnBrk="1" latinLnBrk="1" hangingPunct="1">
              <a:buFont typeface="+mj-lt"/>
              <a:buAutoNum type="romanUcPeriod"/>
              <a:defRPr lang="ko-KR" altLang="en-US" sz="3600" kern="1200" spc="-18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404813" indent="-404813" algn="l" defTabSz="914400" rtl="0" eaLnBrk="1" latinLnBrk="1" hangingPunct="1">
              <a:buFont typeface="+mj-lt"/>
              <a:buAutoNum type="romanUcPeriod"/>
              <a:defRPr lang="ko-KR" altLang="en-US" sz="3600" kern="1200" spc="-18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0" name="텍스트 개체 틀 49"/>
          <p:cNvSpPr>
            <a:spLocks noGrp="1"/>
          </p:cNvSpPr>
          <p:nvPr>
            <p:ph type="body" sz="quarter" idx="13"/>
          </p:nvPr>
        </p:nvSpPr>
        <p:spPr>
          <a:xfrm>
            <a:off x="0" y="943888"/>
            <a:ext cx="86756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266700" indent="95250" algn="l" defTabSz="914400" rtl="0" eaLnBrk="1" latinLnBrk="1" hangingPunct="1">
              <a:buFont typeface="+mj-lt"/>
              <a:buAutoNum type="arabicPeriod"/>
              <a:defRPr lang="ko-KR" altLang="en-US" sz="2800" b="0" kern="1200" spc="-18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266700" indent="95250" algn="l" defTabSz="914400" rtl="0" eaLnBrk="1" latinLnBrk="1" hangingPunct="1">
              <a:defRPr lang="ko-KR" altLang="en-US" sz="2800" b="0" kern="1200" spc="-1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266700" indent="95250" algn="l" defTabSz="914400" rtl="0" eaLnBrk="1" latinLnBrk="1" hangingPunct="1">
              <a:defRPr lang="ko-KR" altLang="en-US" sz="2800" b="0" kern="1200" spc="-1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266700" indent="95250" algn="l" defTabSz="914400" rtl="0" eaLnBrk="1" latinLnBrk="1" hangingPunct="1">
              <a:defRPr lang="ko-KR" altLang="en-US" sz="2800" b="0" kern="1200" spc="-1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66700" indent="95250" algn="l" defTabSz="914400" rtl="0" eaLnBrk="1" latinLnBrk="1" hangingPunct="1">
              <a:defRPr lang="ko-KR" altLang="en-US" sz="2800" b="0" kern="1200" spc="-1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4"/>
          </p:nvPr>
        </p:nvSpPr>
        <p:spPr>
          <a:xfrm>
            <a:off x="469216" y="1519238"/>
            <a:ext cx="8207240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361950" indent="-361950" algn="l" defTabSz="914400" rtl="0" eaLnBrk="1" latinLnBrk="1" hangingPunct="1">
              <a:buFont typeface="+mj-lt"/>
              <a:buAutoNum type="arabicParenR"/>
              <a:defRPr lang="ko-KR" altLang="en-US" sz="2500" kern="1200" spc="-7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6"/>
          </p:nvPr>
        </p:nvSpPr>
        <p:spPr>
          <a:xfrm>
            <a:off x="755649" y="2120901"/>
            <a:ext cx="7664451" cy="1691974"/>
          </a:xfrm>
          <a:prstGeom prst="rect">
            <a:avLst/>
          </a:prstGeom>
        </p:spPr>
        <p:txBody>
          <a:bodyPr/>
          <a:lstStyle>
            <a:lvl1pPr marL="361950" indent="-361950">
              <a:buFont typeface="+mj-ea"/>
              <a:buAutoNum type="circleNumDbPlain"/>
              <a:defRPr sz="2300" spc="-7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  <a:lvl2pPr marL="628650" indent="-171450">
              <a:buFont typeface="Arial" pitchFamily="34" charset="0"/>
              <a:buChar char="•"/>
              <a:defRPr sz="2300" spc="-7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 sz="25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3단계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/>
          <p:cNvSpPr>
            <a:spLocks noGrp="1"/>
          </p:cNvSpPr>
          <p:nvPr>
            <p:ph type="body" sz="quarter" idx="10"/>
          </p:nvPr>
        </p:nvSpPr>
        <p:spPr>
          <a:xfrm>
            <a:off x="0" y="7784"/>
            <a:ext cx="7380312" cy="724850"/>
          </a:xfrm>
          <a:prstGeom prst="rect">
            <a:avLst/>
          </a:prstGeom>
          <a:noFill/>
        </p:spPr>
        <p:txBody>
          <a:bodyPr wrap="square" lIns="216000" tIns="16920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857250" indent="-857250" algn="l" defTabSz="914400" rtl="0" eaLnBrk="1" latinLnBrk="1" hangingPunct="1">
              <a:buFont typeface="+mj-lt"/>
              <a:buAutoNum type="romanUcPeriod"/>
              <a:defRPr lang="ko-KR" altLang="en-US" sz="3600" kern="12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04813" indent="-404813" algn="l" defTabSz="914400" rtl="0" eaLnBrk="1" latinLnBrk="1" hangingPunct="1">
              <a:buFont typeface="+mj-lt"/>
              <a:buAutoNum type="romanUcPeriod"/>
              <a:defRPr lang="ko-KR" altLang="en-US" sz="3600" kern="1200" spc="-18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404813" indent="-404813" algn="l" defTabSz="914400" rtl="0" eaLnBrk="1" latinLnBrk="1" hangingPunct="1">
              <a:buFont typeface="+mj-lt"/>
              <a:buAutoNum type="romanUcPeriod"/>
              <a:defRPr lang="ko-KR" altLang="en-US" sz="3600" kern="1200" spc="-18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404813" indent="-404813" algn="l" defTabSz="914400" rtl="0" eaLnBrk="1" latinLnBrk="1" hangingPunct="1">
              <a:buFont typeface="+mj-lt"/>
              <a:buAutoNum type="romanUcPeriod"/>
              <a:defRPr lang="ko-KR" altLang="en-US" sz="3600" kern="1200" spc="-18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404813" indent="-404813" algn="l" defTabSz="914400" rtl="0" eaLnBrk="1" latinLnBrk="1" hangingPunct="1">
              <a:buFont typeface="+mj-lt"/>
              <a:buAutoNum type="romanUcPeriod"/>
              <a:defRPr lang="ko-KR" altLang="en-US" sz="3600" kern="1200" spc="-18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0" name="텍스트 개체 틀 49"/>
          <p:cNvSpPr>
            <a:spLocks noGrp="1"/>
          </p:cNvSpPr>
          <p:nvPr>
            <p:ph type="body" sz="quarter" idx="13"/>
          </p:nvPr>
        </p:nvSpPr>
        <p:spPr>
          <a:xfrm>
            <a:off x="0" y="943888"/>
            <a:ext cx="86756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266700" indent="95250" algn="l" defTabSz="914400" rtl="0" eaLnBrk="1" latinLnBrk="1" hangingPunct="1">
              <a:buFont typeface="+mj-lt"/>
              <a:buAutoNum type="arabicPeriod"/>
              <a:defRPr lang="ko-KR" altLang="en-US" sz="2800" b="0" kern="1200" spc="-18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266700" indent="95250" algn="l" defTabSz="914400" rtl="0" eaLnBrk="1" latinLnBrk="1" hangingPunct="1">
              <a:defRPr lang="ko-KR" altLang="en-US" sz="2800" b="0" kern="1200" spc="-1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266700" indent="95250" algn="l" defTabSz="914400" rtl="0" eaLnBrk="1" latinLnBrk="1" hangingPunct="1">
              <a:defRPr lang="ko-KR" altLang="en-US" sz="2800" b="0" kern="1200" spc="-1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266700" indent="95250" algn="l" defTabSz="914400" rtl="0" eaLnBrk="1" latinLnBrk="1" hangingPunct="1">
              <a:defRPr lang="ko-KR" altLang="en-US" sz="2800" b="0" kern="1200" spc="-1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66700" indent="95250" algn="l" defTabSz="914400" rtl="0" eaLnBrk="1" latinLnBrk="1" hangingPunct="1">
              <a:defRPr lang="ko-KR" altLang="en-US" sz="2800" b="0" kern="1200" spc="-1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4"/>
          </p:nvPr>
        </p:nvSpPr>
        <p:spPr>
          <a:xfrm>
            <a:off x="469216" y="1519238"/>
            <a:ext cx="8207240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361950" indent="-361950" algn="l" defTabSz="914400" rtl="0" eaLnBrk="1" latinLnBrk="1" hangingPunct="1">
              <a:buFont typeface="+mj-lt"/>
              <a:buAutoNum type="arabicParenR"/>
              <a:defRPr lang="ko-KR" altLang="en-US" sz="2500" kern="1200" spc="-7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6"/>
          </p:nvPr>
        </p:nvSpPr>
        <p:spPr>
          <a:xfrm>
            <a:off x="755649" y="2120901"/>
            <a:ext cx="7664451" cy="1691974"/>
          </a:xfrm>
          <a:prstGeom prst="rect">
            <a:avLst/>
          </a:prstGeom>
        </p:spPr>
        <p:txBody>
          <a:bodyPr/>
          <a:lstStyle>
            <a:lvl1pPr marL="361950" indent="-361950">
              <a:buFont typeface="+mj-ea"/>
              <a:buAutoNum type="circleNumDbPlain"/>
              <a:defRPr sz="2300" spc="-7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  <a:lvl2pPr marL="628650" indent="-171450">
              <a:buFont typeface="Arial" pitchFamily="34" charset="0"/>
              <a:buChar char="•"/>
              <a:defRPr sz="2300" spc="-7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 sz="25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3단계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/>
          <p:cNvSpPr>
            <a:spLocks noGrp="1"/>
          </p:cNvSpPr>
          <p:nvPr>
            <p:ph type="body" sz="quarter" idx="10"/>
          </p:nvPr>
        </p:nvSpPr>
        <p:spPr>
          <a:xfrm>
            <a:off x="0" y="7784"/>
            <a:ext cx="7380312" cy="724850"/>
          </a:xfrm>
          <a:prstGeom prst="rect">
            <a:avLst/>
          </a:prstGeom>
          <a:noFill/>
        </p:spPr>
        <p:txBody>
          <a:bodyPr wrap="square" lIns="216000" tIns="16920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857250" indent="-857250" algn="l" defTabSz="914400" rtl="0" eaLnBrk="1" latinLnBrk="1" hangingPunct="1">
              <a:buFont typeface="+mj-lt"/>
              <a:buAutoNum type="romanUcPeriod"/>
              <a:defRPr lang="ko-KR" altLang="en-US" sz="3600" kern="12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04813" indent="-404813" algn="l" defTabSz="914400" rtl="0" eaLnBrk="1" latinLnBrk="1" hangingPunct="1">
              <a:buFont typeface="+mj-lt"/>
              <a:buAutoNum type="romanUcPeriod"/>
              <a:defRPr lang="ko-KR" altLang="en-US" sz="3600" kern="1200" spc="-18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404813" indent="-404813" algn="l" defTabSz="914400" rtl="0" eaLnBrk="1" latinLnBrk="1" hangingPunct="1">
              <a:buFont typeface="+mj-lt"/>
              <a:buAutoNum type="romanUcPeriod"/>
              <a:defRPr lang="ko-KR" altLang="en-US" sz="3600" kern="1200" spc="-18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404813" indent="-404813" algn="l" defTabSz="914400" rtl="0" eaLnBrk="1" latinLnBrk="1" hangingPunct="1">
              <a:buFont typeface="+mj-lt"/>
              <a:buAutoNum type="romanUcPeriod"/>
              <a:defRPr lang="ko-KR" altLang="en-US" sz="3600" kern="1200" spc="-18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404813" indent="-404813" algn="l" defTabSz="914400" rtl="0" eaLnBrk="1" latinLnBrk="1" hangingPunct="1">
              <a:buFont typeface="+mj-lt"/>
              <a:buAutoNum type="romanUcPeriod"/>
              <a:defRPr lang="ko-KR" altLang="en-US" sz="3600" kern="1200" spc="-18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0" name="텍스트 개체 틀 49"/>
          <p:cNvSpPr>
            <a:spLocks noGrp="1"/>
          </p:cNvSpPr>
          <p:nvPr>
            <p:ph type="body" sz="quarter" idx="13"/>
          </p:nvPr>
        </p:nvSpPr>
        <p:spPr>
          <a:xfrm>
            <a:off x="0" y="943888"/>
            <a:ext cx="86756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266700" indent="95250" algn="l" defTabSz="914400" rtl="0" eaLnBrk="1" latinLnBrk="1" hangingPunct="1">
              <a:buFont typeface="+mj-lt"/>
              <a:buAutoNum type="arabicPeriod"/>
              <a:defRPr lang="ko-KR" altLang="en-US" sz="2800" b="0" kern="1200" spc="-18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266700" indent="95250" algn="l" defTabSz="914400" rtl="0" eaLnBrk="1" latinLnBrk="1" hangingPunct="1">
              <a:defRPr lang="ko-KR" altLang="en-US" sz="2800" b="0" kern="1200" spc="-1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266700" indent="95250" algn="l" defTabSz="914400" rtl="0" eaLnBrk="1" latinLnBrk="1" hangingPunct="1">
              <a:defRPr lang="ko-KR" altLang="en-US" sz="2800" b="0" kern="1200" spc="-1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266700" indent="95250" algn="l" defTabSz="914400" rtl="0" eaLnBrk="1" latinLnBrk="1" hangingPunct="1">
              <a:defRPr lang="ko-KR" altLang="en-US" sz="2800" b="0" kern="1200" spc="-1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66700" indent="95250" algn="l" defTabSz="914400" rtl="0" eaLnBrk="1" latinLnBrk="1" hangingPunct="1">
              <a:defRPr lang="ko-KR" altLang="en-US" sz="2800" b="0" kern="1200" spc="-1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4"/>
          </p:nvPr>
        </p:nvSpPr>
        <p:spPr>
          <a:xfrm>
            <a:off x="469216" y="1519238"/>
            <a:ext cx="8207240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361950" indent="-361950" algn="l" defTabSz="914400" rtl="0" eaLnBrk="1" latinLnBrk="1" hangingPunct="1">
              <a:buFont typeface="+mj-lt"/>
              <a:buAutoNum type="arabicParenR"/>
              <a:defRPr lang="ko-KR" altLang="en-US" sz="2500" kern="1200" spc="-7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6"/>
          </p:nvPr>
        </p:nvSpPr>
        <p:spPr>
          <a:xfrm>
            <a:off x="755649" y="2120901"/>
            <a:ext cx="7664451" cy="1691974"/>
          </a:xfrm>
          <a:prstGeom prst="rect">
            <a:avLst/>
          </a:prstGeom>
        </p:spPr>
        <p:txBody>
          <a:bodyPr/>
          <a:lstStyle>
            <a:lvl1pPr marL="361950" indent="-361950">
              <a:buFont typeface="+mj-ea"/>
              <a:buAutoNum type="circleNumDbPlain"/>
              <a:defRPr sz="2300" spc="-7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  <a:lvl2pPr marL="628650" indent="-171450">
              <a:buFont typeface="Arial" pitchFamily="34" charset="0"/>
              <a:buChar char="•"/>
              <a:defRPr sz="2300" spc="-7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 sz="25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29180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139B2-D107-4A87-A731-55AEF9A8A785}" type="datetimeFigureOut">
              <a:rPr lang="ko-KR" altLang="en-US" smtClean="0"/>
              <a:pPr/>
              <a:t>2018-03-14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1778C-D872-4427-9AE8-A2648DCB89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2" descr="기술가정_내지.png"/>
          <p:cNvPicPr>
            <a:picLocks noChangeAspect="1"/>
          </p:cNvPicPr>
          <p:nvPr userDrawn="1"/>
        </p:nvPicPr>
        <p:blipFill>
          <a:blip r:embed="rId1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2" descr="기술가정_내지.png"/>
          <p:cNvPicPr>
            <a:picLocks noChangeAspect="1"/>
          </p:cNvPicPr>
          <p:nvPr userDrawn="1"/>
        </p:nvPicPr>
        <p:blipFill>
          <a:blip r:embed="rId12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10000"/>
          </a:blip>
          <a:srcRect t="2100" r="1575" b="88714"/>
          <a:stretch>
            <a:fillRect/>
          </a:stretch>
        </p:blipFill>
        <p:spPr bwMode="auto">
          <a:xfrm>
            <a:off x="0" y="140186"/>
            <a:ext cx="8999939" cy="62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 userDrawn="1"/>
        </p:nvSpPr>
        <p:spPr>
          <a:xfrm>
            <a:off x="0" y="140186"/>
            <a:ext cx="8999939" cy="629987"/>
          </a:xfrm>
          <a:prstGeom prst="rect">
            <a:avLst/>
          </a:prstGeom>
          <a:solidFill>
            <a:srgbClr val="97B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13" r:id="rId1"/>
    <p:sldLayoutId id="2147484814" r:id="rId2"/>
    <p:sldLayoutId id="2147484815" r:id="rId3"/>
    <p:sldLayoutId id="2147484818" r:id="rId4"/>
    <p:sldLayoutId id="2147484819" r:id="rId5"/>
    <p:sldLayoutId id="2147484821" r:id="rId6"/>
    <p:sldLayoutId id="2147484825" r:id="rId7"/>
    <p:sldLayoutId id="2147484826" r:id="rId8"/>
    <p:sldLayoutId id="2147484827" r:id="rId9"/>
    <p:sldLayoutId id="2147484828" r:id="rId1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8"/>
          <p:cNvSpPr txBox="1">
            <a:spLocks/>
          </p:cNvSpPr>
          <p:nvPr/>
        </p:nvSpPr>
        <p:spPr>
          <a:xfrm>
            <a:off x="-113170" y="2344199"/>
            <a:ext cx="9132353" cy="92333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indent="-414338" algn="ctr" fontAlgn="auto">
              <a:spcAft>
                <a:spcPts val="0"/>
              </a:spcAft>
              <a:defRPr/>
            </a:pPr>
            <a:r>
              <a:rPr kumimoji="0" lang="en-US" altLang="ko-KR" sz="6000" b="1" spc="-450" dirty="0">
                <a:solidFill>
                  <a:schemeClr val="bg1"/>
                </a:solidFill>
                <a:effectLst>
                  <a:innerShdw blurRad="50800">
                    <a:prstClr val="black"/>
                  </a:innerShdw>
                </a:effectLst>
                <a:latin typeface="HY견명조" pitchFamily="18" charset="-127"/>
                <a:ea typeface="HY견명조" pitchFamily="18" charset="-127"/>
              </a:rPr>
              <a:t>Ⅰ</a:t>
            </a:r>
            <a:r>
              <a:rPr kumimoji="0" lang="en-US" altLang="ko-KR" sz="6000" spc="-450" dirty="0">
                <a:solidFill>
                  <a:schemeClr val="bg1"/>
                </a:solidFill>
                <a:effectLst>
                  <a:innerShdw blurRad="50800">
                    <a:prstClr val="black"/>
                  </a:innerShdw>
                </a:effectLst>
                <a:latin typeface="HY견고딕" pitchFamily="18" charset="-127"/>
                <a:ea typeface="HY견고딕" pitchFamily="18" charset="-127"/>
              </a:rPr>
              <a:t>.</a:t>
            </a:r>
            <a:r>
              <a:rPr kumimoji="0" lang="en-US" altLang="ko-KR" sz="4000" spc="-450" dirty="0">
                <a:solidFill>
                  <a:schemeClr val="bg1"/>
                </a:solidFill>
                <a:effectLst>
                  <a:innerShdw blurRad="50800">
                    <a:prstClr val="black"/>
                  </a:innerShdw>
                </a:effectLst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ko-KR" altLang="en-US" sz="5400" spc="-450" dirty="0" smtClean="0">
                <a:solidFill>
                  <a:schemeClr val="bg1"/>
                </a:solidFill>
                <a:effectLst>
                  <a:innerShdw blurRad="50800">
                    <a:prstClr val="black"/>
                  </a:innerShdw>
                </a:effectLst>
                <a:latin typeface="HY견고딕" pitchFamily="18" charset="-127"/>
                <a:ea typeface="HY견고딕" pitchFamily="18" charset="-127"/>
              </a:rPr>
              <a:t>산업 사회와 공업의 개요</a:t>
            </a:r>
            <a:endParaRPr kumimoji="0" lang="ko-KR" altLang="en-US" sz="5400" spc="-450" dirty="0">
              <a:solidFill>
                <a:schemeClr val="bg1"/>
              </a:solidFill>
              <a:effectLst>
                <a:innerShdw blurRad="50800">
                  <a:prstClr val="black"/>
                </a:inn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부제목 9"/>
          <p:cNvSpPr>
            <a:spLocks noGrp="1"/>
          </p:cNvSpPr>
          <p:nvPr>
            <p:ph type="subTitle" idx="1"/>
          </p:nvPr>
        </p:nvSpPr>
        <p:spPr>
          <a:xfrm>
            <a:off x="841965" y="3801533"/>
            <a:ext cx="7374468" cy="753533"/>
          </a:xfrm>
        </p:spPr>
        <p:txBody>
          <a:bodyPr/>
          <a:lstStyle/>
          <a:p>
            <a:pPr>
              <a:defRPr/>
            </a:pPr>
            <a:r>
              <a:rPr lang="en-US" altLang="ko-KR" sz="4000" spc="0" dirty="0" smtClean="0">
                <a:solidFill>
                  <a:schemeClr val="tx1"/>
                </a:solidFill>
              </a:rPr>
              <a:t>02. </a:t>
            </a:r>
            <a:r>
              <a:rPr lang="ko-KR" altLang="en-US" sz="4000" dirty="0" smtClean="0">
                <a:solidFill>
                  <a:schemeClr val="tx1"/>
                </a:solidFill>
              </a:rPr>
              <a:t>경공업의 개요</a:t>
            </a:r>
            <a:endParaRPr sz="4000" spc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1328799" y="4738158"/>
            <a:ext cx="6400800" cy="554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ko-KR" sz="3200" dirty="0" smtClean="0">
                <a:solidFill>
                  <a:srgbClr val="FF3300"/>
                </a:solidFill>
                <a:latin typeface="HY동녘B" pitchFamily="18" charset="-127"/>
                <a:ea typeface="HY동녘B" pitchFamily="18" charset="-127"/>
              </a:rPr>
              <a:t>2-1. </a:t>
            </a:r>
            <a:r>
              <a:rPr kumimoji="0" lang="ko-KR" altLang="en-US" sz="3200" dirty="0" smtClean="0">
                <a:solidFill>
                  <a:srgbClr val="FF3300"/>
                </a:solidFill>
                <a:latin typeface="HY동녘B" pitchFamily="18" charset="-127"/>
                <a:ea typeface="HY동녘B" pitchFamily="18" charset="-127"/>
              </a:rPr>
              <a:t>경공업의 의미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HY동녘B" pitchFamily="18" charset="-127"/>
              <a:ea typeface="HY동녘B" pitchFamily="18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 bwMode="auto">
          <a:xfrm>
            <a:off x="217713" y="2650364"/>
            <a:ext cx="8496000" cy="4104000"/>
          </a:xfrm>
          <a:prstGeom prst="roundRect">
            <a:avLst>
              <a:gd name="adj" fmla="val 3739"/>
            </a:avLst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4500" indent="-444500" fontAlgn="auto">
              <a:spcAft>
                <a:spcPts val="0"/>
              </a:spcAft>
              <a:buNone/>
              <a:tabLst>
                <a:tab pos="444500" algn="l"/>
              </a:tabLst>
              <a:defRPr/>
            </a:pPr>
            <a:r>
              <a:rPr lang="en-US" altLang="ko-KR" spc="0" dirty="0" smtClean="0"/>
              <a:t>2-2. </a:t>
            </a:r>
            <a:r>
              <a:rPr lang="ko-KR" altLang="en-US" spc="0" dirty="0" smtClean="0"/>
              <a:t>경공업의 종류와 발달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4294967295"/>
          </p:nvPr>
        </p:nvSpPr>
        <p:spPr>
          <a:xfrm>
            <a:off x="8172450" y="476250"/>
            <a:ext cx="720725" cy="228600"/>
          </a:xfrm>
        </p:spPr>
        <p:txBody>
          <a:bodyPr>
            <a:normAutofit fontScale="2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b="1" dirty="0" smtClean="0"/>
              <a:t>33</a:t>
            </a:r>
            <a:r>
              <a:rPr dirty="0" smtClean="0"/>
              <a:t>쪽</a:t>
            </a:r>
            <a:endParaRPr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3"/>
          </p:nvPr>
        </p:nvSpPr>
        <p:spPr>
          <a:xfrm>
            <a:off x="0" y="860942"/>
            <a:ext cx="8675688" cy="430887"/>
          </a:xfrm>
        </p:spPr>
        <p:txBody>
          <a:bodyPr/>
          <a:lstStyle/>
          <a:p>
            <a:pPr fontAlgn="auto">
              <a:spcAft>
                <a:spcPts val="0"/>
              </a:spcAft>
              <a:buNone/>
              <a:tabLst>
                <a:tab pos="804863" algn="l"/>
              </a:tabLst>
              <a:defRPr/>
            </a:pPr>
            <a:r>
              <a:rPr lang="en-US" altLang="ko-KR" spc="0" dirty="0" smtClean="0">
                <a:solidFill>
                  <a:srgbClr val="D84E28"/>
                </a:solidFill>
              </a:rPr>
              <a:t>4. </a:t>
            </a:r>
            <a:r>
              <a:rPr lang="ko-KR" altLang="en-US" spc="0" dirty="0" smtClean="0">
                <a:solidFill>
                  <a:srgbClr val="D84E28"/>
                </a:solidFill>
              </a:rPr>
              <a:t>신발 공업</a:t>
            </a:r>
            <a:endParaRPr lang="en-US" altLang="ko-KR" spc="0" dirty="0">
              <a:solidFill>
                <a:srgbClr val="D84E28"/>
              </a:solidFill>
            </a:endParaRPr>
          </a:p>
        </p:txBody>
      </p:sp>
      <p:sp>
        <p:nvSpPr>
          <p:cNvPr id="27" name="텍스트 개체 틀 21"/>
          <p:cNvSpPr>
            <a:spLocks noGrp="1"/>
          </p:cNvSpPr>
          <p:nvPr>
            <p:ph type="body" sz="quarter" idx="14"/>
          </p:nvPr>
        </p:nvSpPr>
        <p:spPr>
          <a:xfrm>
            <a:off x="399201" y="2166316"/>
            <a:ext cx="8207240" cy="477054"/>
          </a:xfrm>
        </p:spPr>
        <p:txBody>
          <a:bodyPr/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en-US" altLang="ko-KR" spc="0" dirty="0" smtClean="0">
                <a:solidFill>
                  <a:schemeClr val="tx1"/>
                </a:solidFill>
              </a:rPr>
              <a:t>(1</a:t>
            </a:r>
            <a:r>
              <a:rPr lang="en-US" altLang="ko-KR" spc="0" dirty="0">
                <a:solidFill>
                  <a:schemeClr val="tx1"/>
                </a:solidFill>
              </a:rPr>
              <a:t>) </a:t>
            </a:r>
            <a:r>
              <a:rPr lang="ko-KR" altLang="en-US" spc="0" dirty="0" smtClean="0">
                <a:solidFill>
                  <a:schemeClr val="tx1"/>
                </a:solidFill>
              </a:rPr>
              <a:t>신발 공업의 특징</a:t>
            </a:r>
            <a:endParaRPr spc="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6361" y="2804590"/>
            <a:ext cx="81506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</a:pP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인력에 의한 수작업이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많음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174625" indent="-174625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발전 잠재력이 충분한 산업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marL="174625" indent="-174625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수요가 증가하는 성장 산업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174625" indent="-174625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</a:pP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생산 기술이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표준화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단계에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있는 공업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marL="174625" indent="-174625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직물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산업과 석유 화학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기계 산업 등 관련 산업에 끼치는 영향이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큼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174625" indent="-174625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완제품 제조업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부품 제조업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창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갑피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),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소재 제조업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고무류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섬유류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접착제류등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의 세 부문으로 구성</a:t>
            </a:r>
            <a:endParaRPr lang="ko-KR" altLang="en-US" sz="9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대규모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장치나 막대한 초기 자본 투입이 필요하지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않음 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217713" y="1363667"/>
            <a:ext cx="8496000" cy="684944"/>
          </a:xfrm>
          <a:prstGeom prst="roundRect">
            <a:avLst>
              <a:gd name="adj" fmla="val 2281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직사각형 5"/>
          <p:cNvSpPr>
            <a:spLocks noChangeArrowheads="1"/>
          </p:cNvSpPr>
          <p:nvPr/>
        </p:nvSpPr>
        <p:spPr bwMode="auto">
          <a:xfrm>
            <a:off x="476097" y="1508412"/>
            <a:ext cx="7056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0">
              <a:buClr>
                <a:srgbClr val="000000"/>
              </a:buClr>
              <a:buSzPct val="100000"/>
              <a:buFont typeface="Georgia" pitchFamily="18" charset="0"/>
              <a:buNone/>
              <a:defRPr/>
            </a:pPr>
            <a:r>
              <a:rPr kumimoji="0" lang="ko-KR" altLang="en-US" dirty="0">
                <a:latin typeface="HY견고딕" pitchFamily="18" charset="-127"/>
                <a:ea typeface="HY견고딕" pitchFamily="18" charset="-127"/>
              </a:rPr>
              <a:t>운동화</a:t>
            </a:r>
            <a:r>
              <a:rPr kumimoji="0" lang="en-US" altLang="ko-KR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dirty="0">
                <a:latin typeface="HY견고딕" pitchFamily="18" charset="-127"/>
                <a:ea typeface="HY견고딕" pitchFamily="18" charset="-127"/>
              </a:rPr>
              <a:t>구두</a:t>
            </a:r>
            <a:r>
              <a:rPr kumimoji="0" lang="en-US" altLang="ko-KR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dirty="0">
                <a:latin typeface="HY견고딕" pitchFamily="18" charset="-127"/>
                <a:ea typeface="HY견고딕" pitchFamily="18" charset="-127"/>
              </a:rPr>
              <a:t>실내화 등을 제조</a:t>
            </a:r>
            <a:r>
              <a:rPr kumimoji="0" lang="en-US" altLang="ko-KR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dirty="0">
                <a:latin typeface="HY견고딕" pitchFamily="18" charset="-127"/>
                <a:ea typeface="HY견고딕" pitchFamily="18" charset="-127"/>
              </a:rPr>
              <a:t>판매하는 </a:t>
            </a:r>
            <a:r>
              <a:rPr kumimoji="0" lang="ko-KR" altLang="en-US" dirty="0" smtClean="0">
                <a:latin typeface="HY견고딕" pitchFamily="18" charset="-127"/>
                <a:ea typeface="HY견고딕" pitchFamily="18" charset="-127"/>
              </a:rPr>
              <a:t>산업</a:t>
            </a:r>
            <a:endParaRPr kumimoji="0"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슬라이드 번호 개체 틀 1"/>
          <p:cNvSpPr txBox="1">
            <a:spLocks/>
          </p:cNvSpPr>
          <p:nvPr/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C38FD2-3E40-4951-B517-55F52472B3F8}" type="slidenum">
              <a:rPr kumimoji="1" lang="en-GB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GB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 bwMode="auto">
          <a:xfrm>
            <a:off x="228602" y="1937658"/>
            <a:ext cx="8416428" cy="4806680"/>
          </a:xfrm>
          <a:prstGeom prst="roundRect">
            <a:avLst>
              <a:gd name="adj" fmla="val 3739"/>
            </a:avLst>
          </a:prstGeom>
          <a:solidFill>
            <a:schemeClr val="bg1"/>
          </a:solidFill>
          <a:ln w="19050">
            <a:solidFill>
              <a:srgbClr val="9966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4500" indent="-444500" fontAlgn="auto">
              <a:spcAft>
                <a:spcPts val="0"/>
              </a:spcAft>
              <a:buNone/>
              <a:tabLst>
                <a:tab pos="444500" algn="l"/>
              </a:tabLst>
              <a:defRPr/>
            </a:pPr>
            <a:r>
              <a:rPr lang="en-US" altLang="ko-KR" spc="0" dirty="0" smtClean="0"/>
              <a:t>2-2. </a:t>
            </a:r>
            <a:r>
              <a:rPr lang="ko-KR" altLang="en-US" spc="0" dirty="0" smtClean="0"/>
              <a:t>경공업의 종류와 발달</a:t>
            </a:r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3"/>
          </p:nvPr>
        </p:nvSpPr>
        <p:spPr>
          <a:xfrm>
            <a:off x="0" y="860638"/>
            <a:ext cx="8675688" cy="430887"/>
          </a:xfrm>
        </p:spPr>
        <p:txBody>
          <a:bodyPr/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en-US" altLang="ko-KR" spc="0" dirty="0" smtClean="0">
                <a:solidFill>
                  <a:srgbClr val="D84E28"/>
                </a:solidFill>
              </a:rPr>
              <a:t>4. </a:t>
            </a:r>
            <a:r>
              <a:rPr lang="ko-KR" altLang="en-US" spc="0" dirty="0" smtClean="0">
                <a:solidFill>
                  <a:srgbClr val="D84E28"/>
                </a:solidFill>
              </a:rPr>
              <a:t>신발 공업</a:t>
            </a:r>
            <a:endParaRPr lang="en-US" altLang="ko-KR" spc="0" dirty="0">
              <a:solidFill>
                <a:srgbClr val="D84E28"/>
              </a:solidFill>
            </a:endParaRPr>
          </a:p>
        </p:txBody>
      </p:sp>
      <p:sp>
        <p:nvSpPr>
          <p:cNvPr id="27" name="텍스트 개체 틀 21"/>
          <p:cNvSpPr>
            <a:spLocks noGrp="1"/>
          </p:cNvSpPr>
          <p:nvPr>
            <p:ph type="body" sz="quarter" idx="14"/>
          </p:nvPr>
        </p:nvSpPr>
        <p:spPr>
          <a:xfrm>
            <a:off x="353821" y="1379081"/>
            <a:ext cx="8207240" cy="477054"/>
          </a:xfrm>
        </p:spPr>
        <p:txBody>
          <a:bodyPr/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en-US" altLang="ko-KR" spc="0" dirty="0" smtClean="0">
                <a:solidFill>
                  <a:schemeClr val="tx1"/>
                </a:solidFill>
              </a:rPr>
              <a:t>(2) </a:t>
            </a:r>
            <a:r>
              <a:rPr lang="ko-KR" altLang="en-US" spc="0" dirty="0" smtClean="0">
                <a:solidFill>
                  <a:schemeClr val="tx1"/>
                </a:solidFill>
              </a:rPr>
              <a:t>신발 공업의 현황</a:t>
            </a:r>
            <a:endParaRPr spc="0" dirty="0">
              <a:solidFill>
                <a:schemeClr val="tx1"/>
              </a:solidFill>
            </a:endParaRPr>
          </a:p>
        </p:txBody>
      </p:sp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296136" y="1927820"/>
            <a:ext cx="47880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 algn="just">
              <a:lnSpc>
                <a:spcPct val="140000"/>
              </a:lnSpc>
              <a:spcBef>
                <a:spcPct val="20000"/>
              </a:spcBef>
              <a:buClr>
                <a:srgbClr val="984807"/>
              </a:buClr>
              <a:buFont typeface="Wingdings" pitchFamily="2" charset="2"/>
              <a:buChar char="§"/>
              <a:defRPr/>
            </a:pP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생산 시설의 해외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이전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174625" indent="-174625" algn="just">
              <a:lnSpc>
                <a:spcPct val="140000"/>
              </a:lnSpc>
              <a:spcBef>
                <a:spcPct val="20000"/>
              </a:spcBef>
              <a:buClr>
                <a:srgbClr val="984807"/>
              </a:buClr>
              <a:buFont typeface="Wingdings" pitchFamily="2" charset="2"/>
              <a:buChar char="§"/>
              <a:defRPr/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marL="174625" indent="-174625" algn="just">
              <a:lnSpc>
                <a:spcPct val="140000"/>
              </a:lnSpc>
              <a:spcBef>
                <a:spcPct val="20000"/>
              </a:spcBef>
              <a:buClr>
                <a:srgbClr val="984807"/>
              </a:buClr>
              <a:buFont typeface="Wingdings" pitchFamily="2" charset="2"/>
              <a:buChar char="§"/>
              <a:defRPr/>
            </a:pPr>
            <a:r>
              <a:rPr kumimoji="0" lang="ko-KR" altLang="en-US" dirty="0">
                <a:latin typeface="HY견고딕" pitchFamily="18" charset="-127"/>
                <a:ea typeface="HY견고딕" pitchFamily="18" charset="-127"/>
              </a:rPr>
              <a:t>임금 상승</a:t>
            </a:r>
            <a:r>
              <a:rPr kumimoji="0" lang="en-US" altLang="ko-KR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dirty="0">
                <a:latin typeface="HY견고딕" pitchFamily="18" charset="-127"/>
                <a:ea typeface="HY견고딕" pitchFamily="18" charset="-127"/>
              </a:rPr>
              <a:t>원자재 상승으로 </a:t>
            </a:r>
            <a:r>
              <a:rPr kumimoji="0" lang="ko-KR" altLang="en-US" dirty="0" smtClean="0">
                <a:latin typeface="HY견고딕" pitchFamily="18" charset="-127"/>
                <a:ea typeface="HY견고딕" pitchFamily="18" charset="-127"/>
              </a:rPr>
              <a:t>위축 </a:t>
            </a:r>
            <a:r>
              <a:rPr kumimoji="0" lang="en-US" altLang="ko-KR" dirty="0" smtClean="0">
                <a:latin typeface="HY견고딕" pitchFamily="18" charset="-127"/>
                <a:ea typeface="HY견고딕" pitchFamily="18" charset="-127"/>
              </a:rPr>
              <a:t>– </a:t>
            </a:r>
            <a:r>
              <a:rPr kumimoji="0" lang="ko-KR" altLang="en-US" dirty="0" smtClean="0">
                <a:latin typeface="HY견고딕" pitchFamily="18" charset="-127"/>
                <a:ea typeface="HY견고딕" pitchFamily="18" charset="-127"/>
              </a:rPr>
              <a:t>인도</a:t>
            </a:r>
            <a:r>
              <a:rPr kumimoji="0" lang="en-US" altLang="ko-KR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dirty="0" smtClean="0">
                <a:latin typeface="HY견고딕" pitchFamily="18" charset="-127"/>
                <a:ea typeface="HY견고딕" pitchFamily="18" charset="-127"/>
              </a:rPr>
              <a:t>동남아</a:t>
            </a:r>
            <a:r>
              <a:rPr kumimoji="0"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ko-KR" altLang="en-US" dirty="0" smtClean="0">
                <a:latin typeface="HY견고딕" pitchFamily="18" charset="-127"/>
                <a:ea typeface="HY견고딕" pitchFamily="18" charset="-127"/>
              </a:rPr>
              <a:t>등에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OEM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생산 의뢰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174625" indent="-174625" algn="just" defTabSz="914400">
              <a:lnSpc>
                <a:spcPct val="140000"/>
              </a:lnSpc>
              <a:spcBef>
                <a:spcPct val="20000"/>
              </a:spcBef>
              <a:buClr>
                <a:srgbClr val="984807"/>
              </a:buClr>
              <a:buFont typeface="Wingdings" pitchFamily="2" charset="2"/>
              <a:buChar char="§"/>
              <a:defRPr/>
            </a:pPr>
            <a:endParaRPr lang="ko-KR" altLang="en-GB" sz="1000" dirty="0" smtClean="0">
              <a:latin typeface="HY견고딕" pitchFamily="18" charset="-127"/>
              <a:ea typeface="HY견고딕" pitchFamily="18" charset="-127"/>
            </a:endParaRPr>
          </a:p>
          <a:p>
            <a:pPr marL="174625" indent="-174625" algn="just" defTabSz="914400">
              <a:lnSpc>
                <a:spcPct val="140000"/>
              </a:lnSpc>
              <a:spcBef>
                <a:spcPct val="20000"/>
              </a:spcBef>
              <a:buClr>
                <a:srgbClr val="984807"/>
              </a:buClr>
              <a:buFont typeface="Wingdings" pitchFamily="2" charset="2"/>
              <a:buChar char="§"/>
              <a:defRPr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발전 방향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marL="631825" lvl="1" indent="-174625" algn="just">
              <a:lnSpc>
                <a:spcPct val="140000"/>
              </a:lnSpc>
              <a:spcBef>
                <a:spcPct val="20000"/>
              </a:spcBef>
              <a:buClr>
                <a:srgbClr val="984807"/>
              </a:buClr>
              <a:buFont typeface="Wingdings" pitchFamily="2" charset="2"/>
              <a:buChar char="§"/>
              <a:defRPr/>
            </a:pP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신발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+ 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특수기능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+ 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패션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-&gt;</a:t>
            </a:r>
            <a:r>
              <a:rPr lang="ko-KR" altLang="en-GB" sz="1600" dirty="0" smtClean="0">
                <a:latin typeface="HY견고딕" pitchFamily="18" charset="-127"/>
                <a:ea typeface="HY견고딕" pitchFamily="18" charset="-127"/>
              </a:rPr>
              <a:t> 고부가가치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pPr marL="631825" lvl="1" indent="-174625" algn="just">
              <a:lnSpc>
                <a:spcPct val="140000"/>
              </a:lnSpc>
              <a:spcBef>
                <a:spcPct val="20000"/>
              </a:spcBef>
              <a:buClr>
                <a:srgbClr val="984807"/>
              </a:buClr>
              <a:buFont typeface="Wingdings" pitchFamily="2" charset="2"/>
              <a:buChar char="§"/>
              <a:defRPr/>
            </a:pPr>
            <a:r>
              <a:rPr kumimoji="0" lang="ko-KR" altLang="en-US" sz="1600" dirty="0" smtClean="0">
                <a:latin typeface="HY견고딕" pitchFamily="18" charset="-127"/>
                <a:ea typeface="HY견고딕" pitchFamily="18" charset="-127"/>
              </a:rPr>
              <a:t>독자적인 브랜드 육성</a:t>
            </a:r>
            <a:endParaRPr kumimoji="0" lang="en-US" altLang="ko-KR" sz="1600" dirty="0" smtClean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177757" y="2053650"/>
            <a:ext cx="3334872" cy="4423349"/>
            <a:chOff x="5876819" y="2498871"/>
            <a:chExt cx="2476072" cy="3450946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5876819" y="2498871"/>
              <a:ext cx="2476072" cy="3450946"/>
            </a:xfrm>
            <a:prstGeom prst="roundRect">
              <a:avLst>
                <a:gd name="adj" fmla="val 8819"/>
              </a:avLst>
            </a:prstGeom>
            <a:solidFill>
              <a:srgbClr val="F4E8DC"/>
            </a:solidFill>
            <a:ln w="12700">
              <a:solidFill>
                <a:srgbClr val="996633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920484" y="2639265"/>
              <a:ext cx="2405632" cy="30614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 smtClean="0">
                  <a:solidFill>
                    <a:srgbClr val="483018"/>
                  </a:solidFill>
                  <a:latin typeface="HY견고딕" pitchFamily="18" charset="-127"/>
                  <a:ea typeface="HY견고딕" pitchFamily="18" charset="-127"/>
                </a:rPr>
                <a:t>*</a:t>
              </a:r>
              <a:r>
                <a:rPr lang="en-US" altLang="ko-KR" sz="2000" dirty="0" smtClean="0">
                  <a:solidFill>
                    <a:srgbClr val="483018"/>
                  </a:solidFill>
                  <a:latin typeface="HY견고딕" pitchFamily="18" charset="-127"/>
                  <a:ea typeface="HY견고딕" pitchFamily="18" charset="-127"/>
                </a:rPr>
                <a:t>OEM</a:t>
              </a:r>
              <a:r>
                <a:rPr lang="en-US" altLang="ko-KR" sz="1600" dirty="0" smtClean="0">
                  <a:solidFill>
                    <a:srgbClr val="483018"/>
                  </a:solidFill>
                  <a:latin typeface="HY견고딕" pitchFamily="18" charset="-127"/>
                  <a:ea typeface="HY견고딕" pitchFamily="18" charset="-127"/>
                </a:rPr>
                <a:t>(original equipment manufacturing)</a:t>
              </a:r>
              <a:endParaRPr lang="en-US" altLang="ko-KR" dirty="0" smtClean="0">
                <a:solidFill>
                  <a:srgbClr val="483018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500" dirty="0" smtClean="0"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algn="just">
                <a:lnSpc>
                  <a:spcPct val="200000"/>
                </a:lnSpc>
              </a:pPr>
              <a:r>
                <a:rPr lang="ko-KR" altLang="en-US" dirty="0" smtClean="0">
                  <a:latin typeface="HY견고딕" pitchFamily="18" charset="-127"/>
                  <a:ea typeface="HY견고딕" pitchFamily="18" charset="-127"/>
                </a:rPr>
                <a:t>주문자 상표 부착 생산으로 계약에 따라 주문 회사의 이름과 상표를 붙인 부품이나 완제품을 출고하는 제조나 생산 형태             </a:t>
              </a:r>
              <a:endParaRPr lang="en-US" altLang="ko-KR" dirty="0" smtClean="0">
                <a:latin typeface="HY견고딕" pitchFamily="18" charset="-127"/>
                <a:ea typeface="HY견고딕" pitchFamily="18" charset="-127"/>
              </a:endParaRPr>
            </a:p>
            <a:p>
              <a:pPr algn="just">
                <a:lnSpc>
                  <a:spcPct val="200000"/>
                </a:lnSpc>
              </a:pPr>
              <a:endParaRPr lang="ko-KR" altLang="en-US" dirty="0">
                <a:latin typeface="HY견고딕" pitchFamily="18" charset="-127"/>
                <a:ea typeface="HY견고딕" pitchFamily="18" charset="-127"/>
              </a:endParaRPr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579212" y="5107869"/>
              <a:ext cx="562758" cy="761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슬라이드 번호 개체 틀 1"/>
          <p:cNvSpPr txBox="1">
            <a:spLocks/>
          </p:cNvSpPr>
          <p:nvPr/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C38FD2-3E40-4951-B517-55F52472B3F8}" type="slidenum">
              <a:rPr kumimoji="1" lang="en-GB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GB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00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기출문제 풀이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7014" t="10650" r="19613" b="8540"/>
          <a:stretch/>
        </p:blipFill>
        <p:spPr>
          <a:xfrm>
            <a:off x="117566" y="875210"/>
            <a:ext cx="4951810" cy="59827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6614" t="56435" r="64794" b="23732"/>
          <a:stretch/>
        </p:blipFill>
        <p:spPr>
          <a:xfrm>
            <a:off x="5512554" y="4261601"/>
            <a:ext cx="2219833" cy="2243702"/>
          </a:xfrm>
          <a:prstGeom prst="rect">
            <a:avLst/>
          </a:prstGeom>
        </p:spPr>
      </p:pic>
      <p:sp>
        <p:nvSpPr>
          <p:cNvPr id="4" name="웃는 얼굴 3"/>
          <p:cNvSpPr/>
          <p:nvPr/>
        </p:nvSpPr>
        <p:spPr>
          <a:xfrm>
            <a:off x="5603595" y="6052854"/>
            <a:ext cx="290946" cy="290945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l="16814" t="92202" r="44402" b="4426"/>
          <a:stretch/>
        </p:blipFill>
        <p:spPr>
          <a:xfrm>
            <a:off x="4873433" y="3659889"/>
            <a:ext cx="3773526" cy="31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1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5615" t="43776" r="65194" b="38079"/>
          <a:stretch/>
        </p:blipFill>
        <p:spPr>
          <a:xfrm>
            <a:off x="6011068" y="4208781"/>
            <a:ext cx="2220888" cy="198954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6716" t="13641" r="19111" b="28758"/>
          <a:stretch/>
        </p:blipFill>
        <p:spPr>
          <a:xfrm>
            <a:off x="143689" y="1062840"/>
            <a:ext cx="5867379" cy="4990014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기출문제 풀이</a:t>
            </a:r>
            <a:endParaRPr lang="ko-KR" altLang="en-US" dirty="0"/>
          </a:p>
        </p:txBody>
      </p:sp>
      <p:sp>
        <p:nvSpPr>
          <p:cNvPr id="4" name="웃는 얼굴 3"/>
          <p:cNvSpPr/>
          <p:nvPr/>
        </p:nvSpPr>
        <p:spPr>
          <a:xfrm>
            <a:off x="6204487" y="4631756"/>
            <a:ext cx="290946" cy="290945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l="17014" t="92303" r="46402" b="4532"/>
          <a:stretch/>
        </p:blipFill>
        <p:spPr>
          <a:xfrm>
            <a:off x="5680428" y="3619302"/>
            <a:ext cx="3163128" cy="25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0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 bwMode="auto">
          <a:xfrm>
            <a:off x="321390" y="1888434"/>
            <a:ext cx="8244000" cy="4032000"/>
          </a:xfrm>
          <a:prstGeom prst="roundRect">
            <a:avLst>
              <a:gd name="adj" fmla="val 3739"/>
            </a:avLst>
          </a:prstGeom>
          <a:solidFill>
            <a:schemeClr val="bg1">
              <a:lumMod val="50000"/>
            </a:schemeClr>
          </a:solidFill>
          <a:ln>
            <a:solidFill>
              <a:srgbClr val="7030A0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914079" y="2674350"/>
            <a:ext cx="7283282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z="2200" dirty="0" smtClean="0">
                <a:latin typeface="HY견고딕" pitchFamily="18" charset="-127"/>
                <a:ea typeface="HY견고딕" pitchFamily="18" charset="-127"/>
              </a:rPr>
              <a:t> 우리나라 공업의 발달과정을 설명할 수 있다</a:t>
            </a:r>
            <a:r>
              <a:rPr lang="en-US" altLang="ko-KR" sz="22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z="2200" dirty="0" smtClean="0">
                <a:latin typeface="HY견고딕" pitchFamily="18" charset="-127"/>
                <a:ea typeface="HY견고딕" pitchFamily="18" charset="-127"/>
              </a:rPr>
              <a:t> 경공업의 의미와 특징에 대하여 설명할 수 있다</a:t>
            </a:r>
            <a:r>
              <a:rPr lang="en-US" altLang="ko-KR" sz="22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z="2200" dirty="0" smtClean="0">
                <a:latin typeface="HY견고딕" pitchFamily="18" charset="-127"/>
                <a:ea typeface="HY견고딕" pitchFamily="18" charset="-127"/>
              </a:rPr>
              <a:t> 경공업의 종류</a:t>
            </a:r>
            <a:r>
              <a:rPr lang="en-US" altLang="ko-KR" sz="22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200" dirty="0" smtClean="0">
                <a:latin typeface="HY견고딕" pitchFamily="18" charset="-127"/>
                <a:ea typeface="HY견고딕" pitchFamily="18" charset="-127"/>
              </a:rPr>
              <a:t>섬유</a:t>
            </a:r>
            <a:r>
              <a:rPr lang="en-US" altLang="ko-KR" sz="22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200" dirty="0" smtClean="0">
                <a:latin typeface="HY견고딕" pitchFamily="18" charset="-127"/>
                <a:ea typeface="HY견고딕" pitchFamily="18" charset="-127"/>
              </a:rPr>
              <a:t>식품</a:t>
            </a:r>
            <a:r>
              <a:rPr lang="en-US" altLang="ko-KR" sz="22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200" dirty="0" smtClean="0">
                <a:latin typeface="HY견고딕" pitchFamily="18" charset="-127"/>
                <a:ea typeface="HY견고딕" pitchFamily="18" charset="-127"/>
              </a:rPr>
              <a:t>인쇄</a:t>
            </a:r>
            <a:r>
              <a:rPr lang="en-US" altLang="ko-KR" sz="22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200" dirty="0" err="1" smtClean="0">
                <a:latin typeface="HY견고딕" pitchFamily="18" charset="-127"/>
                <a:ea typeface="HY견고딕" pitchFamily="18" charset="-127"/>
              </a:rPr>
              <a:t>신발공업</a:t>
            </a:r>
            <a:r>
              <a:rPr lang="en-US" altLang="ko-KR" sz="2200" dirty="0" smtClean="0"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2200" dirty="0" smtClean="0">
                <a:latin typeface="HY견고딕" pitchFamily="18" charset="-127"/>
                <a:ea typeface="HY견고딕" pitchFamily="18" charset="-127"/>
              </a:rPr>
              <a:t>와 발달 과정을 설명할 수 있다</a:t>
            </a:r>
            <a:r>
              <a:rPr lang="en-US" altLang="ko-KR" sz="22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ko-KR" altLang="ko-KR" sz="2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텍스트 개체 틀 18"/>
          <p:cNvSpPr txBox="1">
            <a:spLocks/>
          </p:cNvSpPr>
          <p:nvPr/>
        </p:nvSpPr>
        <p:spPr>
          <a:xfrm>
            <a:off x="0" y="4806"/>
            <a:ext cx="7380312" cy="724850"/>
          </a:xfrm>
          <a:prstGeom prst="rect">
            <a:avLst/>
          </a:prstGeom>
          <a:noFill/>
        </p:spPr>
        <p:txBody>
          <a:bodyPr wrap="square" lIns="216000" tIns="16920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444500" indent="-444500" fontAlgn="auto">
              <a:spcBef>
                <a:spcPct val="20000"/>
              </a:spcBef>
              <a:spcAft>
                <a:spcPts val="0"/>
              </a:spcAft>
              <a:tabLst>
                <a:tab pos="444500" algn="l"/>
              </a:tabLst>
              <a:defRPr/>
            </a:pPr>
            <a:r>
              <a:rPr kumimoji="0" lang="en-US" altLang="ko-KR" sz="3600" dirty="0" smtClean="0">
                <a:solidFill>
                  <a:sysClr val="window" lastClr="FFFFFF"/>
                </a:solidFill>
                <a:latin typeface="HY견고딕" pitchFamily="18" charset="-127"/>
                <a:ea typeface="HY견고딕" pitchFamily="18" charset="-127"/>
              </a:rPr>
              <a:t>02. </a:t>
            </a:r>
            <a:r>
              <a:rPr kumimoji="0" lang="ko-KR" altLang="en-US" sz="3600" dirty="0" smtClean="0">
                <a:solidFill>
                  <a:sysClr val="window" lastClr="FFFFFF"/>
                </a:solidFill>
                <a:latin typeface="HY견고딕" pitchFamily="18" charset="-127"/>
                <a:ea typeface="HY견고딕" pitchFamily="18" charset="-127"/>
              </a:rPr>
              <a:t>경공업의 개요</a:t>
            </a:r>
          </a:p>
        </p:txBody>
      </p:sp>
      <p:grpSp>
        <p:nvGrpSpPr>
          <p:cNvPr id="9" name="그룹 12"/>
          <p:cNvGrpSpPr>
            <a:grpSpLocks/>
          </p:cNvGrpSpPr>
          <p:nvPr/>
        </p:nvGrpSpPr>
        <p:grpSpPr bwMode="auto">
          <a:xfrm>
            <a:off x="2766845" y="1454125"/>
            <a:ext cx="3272391" cy="828000"/>
            <a:chOff x="331593" y="866774"/>
            <a:chExt cx="1066800" cy="828000"/>
          </a:xfrm>
        </p:grpSpPr>
        <p:sp>
          <p:nvSpPr>
            <p:cNvPr id="10" name="가로로 말린 두루마리 모양 9"/>
            <p:cNvSpPr/>
            <p:nvPr/>
          </p:nvSpPr>
          <p:spPr>
            <a:xfrm>
              <a:off x="372081" y="866774"/>
              <a:ext cx="985824" cy="828000"/>
            </a:xfrm>
            <a:prstGeom prst="horizontalScroll">
              <a:avLst/>
            </a:prstGeom>
            <a:solidFill>
              <a:srgbClr val="70578F"/>
            </a:solidFill>
            <a:ln>
              <a:solidFill>
                <a:srgbClr val="4133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1593" y="1014707"/>
              <a:ext cx="1066800" cy="52322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2800" dirty="0" smtClean="0">
                  <a:solidFill>
                    <a:schemeClr val="bg1"/>
                  </a:solidFill>
                  <a:latin typeface="HY동녘B" pitchFamily="18" charset="-127"/>
                  <a:ea typeface="HY동녘B" pitchFamily="18" charset="-127"/>
                </a:rPr>
                <a:t>학 습 목 표</a:t>
              </a:r>
              <a:endParaRPr kumimoji="0" lang="ko-KR" altLang="en-US" sz="2800" dirty="0">
                <a:solidFill>
                  <a:schemeClr val="bg1"/>
                </a:solidFill>
                <a:latin typeface="HY동녘B" pitchFamily="18" charset="-127"/>
                <a:ea typeface="HY동녘B" pitchFamily="18" charset="-127"/>
              </a:endParaRPr>
            </a:p>
          </p:txBody>
        </p:sp>
      </p:grpSp>
      <p:sp>
        <p:nvSpPr>
          <p:cNvPr id="15" name="슬라이드 번호 개체 틀 1"/>
          <p:cNvSpPr txBox="1">
            <a:spLocks/>
          </p:cNvSpPr>
          <p:nvPr/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C38FD2-3E40-4951-B517-55F52472B3F8}" type="slidenum">
              <a:rPr kumimoji="1" lang="en-GB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GB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/>
          <p:cNvSpPr>
            <a:spLocks noGrp="1"/>
          </p:cNvSpPr>
          <p:nvPr>
            <p:ph type="body" sz="quarter" idx="10"/>
          </p:nvPr>
        </p:nvSpPr>
        <p:spPr>
          <a:xfrm>
            <a:off x="0" y="7784"/>
            <a:ext cx="7380312" cy="724850"/>
          </a:xfrm>
        </p:spPr>
        <p:txBody>
          <a:bodyPr/>
          <a:lstStyle/>
          <a:p>
            <a:pPr marL="444500" indent="-444500" fontAlgn="auto">
              <a:spcAft>
                <a:spcPts val="0"/>
              </a:spcAft>
              <a:buNone/>
              <a:tabLst>
                <a:tab pos="444500" algn="l"/>
              </a:tabLst>
              <a:defRPr/>
            </a:pPr>
            <a:r>
              <a:rPr lang="en-US" altLang="ko-KR" spc="-300" dirty="0" smtClean="0"/>
              <a:t>1. </a:t>
            </a:r>
            <a:r>
              <a:rPr lang="ko-KR" altLang="en-US" spc="-300" dirty="0" smtClean="0"/>
              <a:t>우리나라 공업의 발달과정과 특색</a:t>
            </a:r>
            <a:endParaRPr spc="-300" dirty="0"/>
          </a:p>
        </p:txBody>
      </p:sp>
      <p:sp>
        <p:nvSpPr>
          <p:cNvPr id="13" name="텍스트 개체 틀 20"/>
          <p:cNvSpPr>
            <a:spLocks noGrp="1"/>
          </p:cNvSpPr>
          <p:nvPr>
            <p:ph type="body" sz="quarter" idx="14"/>
          </p:nvPr>
        </p:nvSpPr>
        <p:spPr>
          <a:xfrm>
            <a:off x="197612" y="838290"/>
            <a:ext cx="8207240" cy="477054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buNone/>
              <a:defRPr/>
            </a:pPr>
            <a:r>
              <a:rPr sz="2800" spc="0" dirty="0" smtClean="0">
                <a:solidFill>
                  <a:srgbClr val="D84E28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sz="2800" spc="0" dirty="0" smtClean="0">
                <a:solidFill>
                  <a:srgbClr val="D84E28"/>
                </a:solidFill>
                <a:latin typeface="HY견고딕" pitchFamily="18" charset="-127"/>
                <a:ea typeface="HY견고딕" pitchFamily="18" charset="-127"/>
              </a:rPr>
              <a:t>(1)</a:t>
            </a:r>
            <a:r>
              <a:rPr lang="en-US" altLang="ko-KR" sz="2800" spc="0" dirty="0" smtClean="0">
                <a:solidFill>
                  <a:srgbClr val="D84E28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800" spc="0" dirty="0" smtClean="0">
                <a:solidFill>
                  <a:srgbClr val="D84E28"/>
                </a:solidFill>
                <a:latin typeface="HY견고딕" pitchFamily="18" charset="-127"/>
                <a:ea typeface="HY견고딕" pitchFamily="18" charset="-127"/>
              </a:rPr>
              <a:t>우리나라 공업의 발달 과정</a:t>
            </a:r>
            <a:endParaRPr lang="en-US" altLang="ko-KR" sz="2800" spc="0" dirty="0">
              <a:solidFill>
                <a:srgbClr val="D84E28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슬라이드 번호 개체 틀 1"/>
          <p:cNvSpPr txBox="1">
            <a:spLocks/>
          </p:cNvSpPr>
          <p:nvPr/>
        </p:nvSpPr>
        <p:spPr>
          <a:xfrm>
            <a:off x="7010400" y="420908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C38FD2-3E40-4951-B517-55F52472B3F8}" type="slidenum">
              <a:rPr kumimoji="1" lang="en-GB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GB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8424"/>
            <a:ext cx="8658644" cy="418131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942945" y="1985485"/>
            <a:ext cx="1980662" cy="308828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33276" y="2614751"/>
            <a:ext cx="1414280" cy="308828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34632" y="3524665"/>
            <a:ext cx="1414280" cy="308828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34632" y="4461360"/>
            <a:ext cx="3435390" cy="269488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33275" y="3918792"/>
            <a:ext cx="1286027" cy="311762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5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 bwMode="auto">
          <a:xfrm>
            <a:off x="155981" y="884970"/>
            <a:ext cx="8476390" cy="3662022"/>
          </a:xfrm>
          <a:prstGeom prst="roundRect">
            <a:avLst>
              <a:gd name="adj" fmla="val 4366"/>
            </a:avLst>
          </a:prstGeom>
          <a:solidFill>
            <a:srgbClr val="EBF7FF"/>
          </a:solidFill>
          <a:ln>
            <a:solidFill>
              <a:srgbClr val="31859C">
                <a:alpha val="50196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4500" indent="-444500" fontAlgn="auto">
              <a:spcAft>
                <a:spcPts val="0"/>
              </a:spcAft>
              <a:buNone/>
              <a:tabLst>
                <a:tab pos="444500" algn="l"/>
              </a:tabLst>
              <a:defRPr/>
            </a:pPr>
            <a:r>
              <a:rPr lang="en-US" altLang="ko-KR" spc="0" dirty="0" smtClean="0"/>
              <a:t>2-1. </a:t>
            </a:r>
            <a:r>
              <a:rPr lang="ko-KR" altLang="en-US" spc="0" dirty="0" smtClean="0"/>
              <a:t>경공업의 의미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3844" y="2648509"/>
            <a:ext cx="83485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buFont typeface="Wingdings" pitchFamily="2" charset="2"/>
              <a:buChar char="§"/>
              <a:defRPr/>
            </a:pP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경공업의 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종류</a:t>
            </a:r>
            <a:r>
              <a:rPr lang="ko-KR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섬유, </a:t>
            </a:r>
            <a:r>
              <a:rPr lang="ko-KR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인쇄, </a:t>
            </a:r>
            <a:r>
              <a:rPr lang="ko-KR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식품 </a:t>
            </a:r>
            <a:r>
              <a:rPr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신발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-&gt;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호프만의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공업 분류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중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소비재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공업과 유사함</a:t>
            </a:r>
            <a:endParaRPr lang="ko-KR" altLang="ko-KR" spc="-150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7"/>
          <p:cNvSpPr txBox="1">
            <a:spLocks noChangeArrowheads="1"/>
          </p:cNvSpPr>
          <p:nvPr/>
        </p:nvSpPr>
        <p:spPr bwMode="auto">
          <a:xfrm>
            <a:off x="283844" y="968881"/>
            <a:ext cx="8163474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경공업이란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제품의 중량이 부피에 비해 비교적 작고 자본이 적게 드는 공업</a:t>
            </a:r>
            <a:endParaRPr lang="ko-KR" altLang="ko-KR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9"/>
          <p:cNvSpPr txBox="1">
            <a:spLocks noChangeArrowheads="1"/>
          </p:cNvSpPr>
          <p:nvPr/>
        </p:nvSpPr>
        <p:spPr bwMode="auto">
          <a:xfrm>
            <a:off x="283844" y="3379568"/>
            <a:ext cx="8164800" cy="858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4625" indent="-17462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경공업의 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발전 이유 : 2차 산업의 발전으로 생활에 필요한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물품을 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먼저 생산하는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경공업이 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먼저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발전</a:t>
            </a:r>
            <a:endParaRPr lang="ko-KR" altLang="ko-KR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283844" y="1559396"/>
            <a:ext cx="8164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경공업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특징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생산 과정에서 단순한 생산 수단 이용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노동력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은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강한 체력 보다는 수공 재능이나 섬세한 주의력 위주</a:t>
            </a:r>
            <a:endParaRPr lang="ko-KR" altLang="ko-KR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168389" y="4644568"/>
            <a:ext cx="8463982" cy="2061032"/>
          </a:xfrm>
          <a:prstGeom prst="rect">
            <a:avLst/>
          </a:prstGeom>
          <a:solidFill>
            <a:srgbClr val="EDF7E1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latinLnBrk="0">
              <a:buClr>
                <a:srgbClr val="000000"/>
              </a:buClr>
              <a:buSzPct val="100000"/>
              <a:buFont typeface="Georgia" pitchFamily="18" charset="0"/>
              <a:buNone/>
              <a:defRPr/>
            </a:pPr>
            <a:endParaRPr kumimoji="0" lang="ko-KR" dirty="0">
              <a:solidFill>
                <a:schemeClr val="tx1">
                  <a:lumMod val="85000"/>
                  <a:lumOff val="15000"/>
                </a:schemeClr>
              </a:solidFill>
              <a:ea typeface="굴림" pitchFamily="50" charset="-127"/>
            </a:endParaRPr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160926" y="4644568"/>
            <a:ext cx="2506584" cy="2060536"/>
          </a:xfrm>
          <a:prstGeom prst="homePlate">
            <a:avLst/>
          </a:prstGeom>
          <a:solidFill>
            <a:srgbClr val="BAE18F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buClr>
                <a:srgbClr val="000000"/>
              </a:buClr>
              <a:buSzPct val="100000"/>
              <a:buFont typeface="Georgia" pitchFamily="18" charset="0"/>
              <a:buNone/>
              <a:defRPr/>
            </a:pPr>
            <a:endParaRPr kumimoji="0" lang="ko-KR" dirty="0">
              <a:solidFill>
                <a:schemeClr val="tx1">
                  <a:lumMod val="85000"/>
                  <a:lumOff val="15000"/>
                </a:schemeClr>
              </a:solidFill>
              <a:ea typeface="굴림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15318" y="4931948"/>
            <a:ext cx="5832000" cy="45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 algn="just" latinLnBrk="0">
              <a:lnSpc>
                <a:spcPct val="130000"/>
              </a:lnSpc>
              <a:buClr>
                <a:schemeClr val="tx1">
                  <a:lumMod val="75000"/>
                  <a:lumOff val="25000"/>
                </a:schemeClr>
              </a:buClr>
              <a:buSzPct val="85000"/>
              <a:buFont typeface="굴림" pitchFamily="50" charset="-127"/>
              <a:buChar char="★"/>
              <a:defRPr/>
            </a:pPr>
            <a:r>
              <a:rPr kumimoji="0" lang="ko-KR" altLang="en-US" dirty="0" smtClean="0">
                <a:latin typeface="HY견고딕" pitchFamily="18" charset="-127"/>
                <a:ea typeface="HY견고딕" pitchFamily="18" charset="-127"/>
              </a:rPr>
              <a:t> 시설 투자비가 중화학 공업보다 </a:t>
            </a:r>
            <a:r>
              <a:rPr kumimoji="0" lang="en-US" altLang="ko-KR" dirty="0" smtClean="0">
                <a:latin typeface="HY견고딕" pitchFamily="18" charset="-127"/>
                <a:ea typeface="HY견고딕" pitchFamily="18" charset="-127"/>
              </a:rPr>
              <a:t>(  </a:t>
            </a:r>
            <a:r>
              <a:rPr kumimoji="0" lang="ko-KR" altLang="en-US" dirty="0" smtClean="0">
                <a:latin typeface="HY견고딕" pitchFamily="18" charset="-127"/>
                <a:ea typeface="HY견고딕" pitchFamily="18" charset="-127"/>
              </a:rPr>
              <a:t>적게</a:t>
            </a:r>
            <a:r>
              <a:rPr kumimoji="0" lang="en-US" altLang="ko-KR" dirty="0" smtClean="0">
                <a:latin typeface="HY견고딕" pitchFamily="18" charset="-127"/>
                <a:ea typeface="HY견고딕" pitchFamily="18" charset="-127"/>
              </a:rPr>
              <a:t>   ) </a:t>
            </a:r>
            <a:r>
              <a:rPr kumimoji="0" lang="ko-KR" altLang="en-US" dirty="0" smtClean="0">
                <a:latin typeface="HY견고딕" pitchFamily="18" charset="-127"/>
                <a:ea typeface="HY견고딕" pitchFamily="18" charset="-127"/>
              </a:rPr>
              <a:t>듦</a:t>
            </a:r>
            <a:endParaRPr kumimoji="0"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89851" y="5707502"/>
            <a:ext cx="5832000" cy="81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1463" indent="-271463" latinLnBrk="0">
              <a:lnSpc>
                <a:spcPct val="130000"/>
              </a:lnSpc>
              <a:buClr>
                <a:schemeClr val="tx1">
                  <a:lumMod val="75000"/>
                  <a:lumOff val="25000"/>
                </a:schemeClr>
              </a:buClr>
              <a:buSzPct val="85000"/>
              <a:buFont typeface="맑은 고딕" pitchFamily="50" charset="-127"/>
              <a:buChar char="★"/>
              <a:defRPr/>
            </a:pPr>
            <a:r>
              <a:rPr kumimoji="0" lang="ko-KR" altLang="en-US" dirty="0" smtClean="0">
                <a:latin typeface="HY견고딕" pitchFamily="18" charset="-127"/>
                <a:ea typeface="HY견고딕" pitchFamily="18" charset="-127"/>
              </a:rPr>
              <a:t>대체적으로 노동 집약적이며</a:t>
            </a:r>
            <a:r>
              <a:rPr kumimoji="0" lang="en-US" altLang="ko-KR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dirty="0" smtClean="0">
                <a:latin typeface="HY견고딕" pitchFamily="18" charset="-127"/>
                <a:ea typeface="HY견고딕" pitchFamily="18" charset="-127"/>
              </a:rPr>
              <a:t>적은 자본과 낮은 기술력으로 생산활동을 함</a:t>
            </a:r>
            <a:endParaRPr kumimoji="0"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262721" y="5074671"/>
            <a:ext cx="28525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buClr>
                <a:srgbClr val="000000"/>
              </a:buClr>
              <a:buSzPct val="100000"/>
              <a:buFont typeface="Georgia" pitchFamily="18" charset="0"/>
              <a:buNone/>
              <a:defRPr/>
            </a:pPr>
            <a:r>
              <a:rPr kumimoji="0" lang="ko-KR" altLang="en-US" sz="2400" dirty="0" smtClean="0">
                <a:solidFill>
                  <a:srgbClr val="006666"/>
                </a:solidFill>
                <a:latin typeface="HY견고딕" pitchFamily="18" charset="-127"/>
                <a:ea typeface="HY견고딕" pitchFamily="18" charset="-127"/>
              </a:rPr>
              <a:t>경공업의 </a:t>
            </a:r>
            <a:endParaRPr kumimoji="0" lang="en-US" altLang="ko-KR" sz="2400" dirty="0">
              <a:solidFill>
                <a:srgbClr val="006666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 latinLnBrk="0">
              <a:lnSpc>
                <a:spcPct val="150000"/>
              </a:lnSpc>
              <a:buClr>
                <a:srgbClr val="000000"/>
              </a:buClr>
              <a:buSzPct val="100000"/>
              <a:buFont typeface="Georgia" pitchFamily="18" charset="0"/>
              <a:buNone/>
              <a:defRPr/>
            </a:pPr>
            <a:r>
              <a:rPr kumimoji="0" lang="ko-KR" altLang="en-US" sz="2400" dirty="0" smtClean="0">
                <a:solidFill>
                  <a:srgbClr val="006666"/>
                </a:solidFill>
                <a:latin typeface="HY견고딕" pitchFamily="18" charset="-127"/>
                <a:ea typeface="HY견고딕" pitchFamily="18" charset="-127"/>
              </a:rPr>
              <a:t>특징</a:t>
            </a:r>
            <a:endParaRPr kumimoji="0" lang="ko-KR" altLang="en-US" sz="2400" dirty="0">
              <a:solidFill>
                <a:srgbClr val="006666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슬라이드 번호 개체 틀 1"/>
          <p:cNvSpPr txBox="1">
            <a:spLocks/>
          </p:cNvSpPr>
          <p:nvPr/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C38FD2-3E40-4951-B517-55F52472B3F8}" type="slidenum">
              <a:rPr kumimoji="1" lang="en-GB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GB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236823" y="2661572"/>
            <a:ext cx="65314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40034" y="1678702"/>
            <a:ext cx="1763626" cy="308828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60129" y="2053232"/>
            <a:ext cx="1095244" cy="375199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730791" y="2691824"/>
            <a:ext cx="3901579" cy="33908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448698" y="4973498"/>
            <a:ext cx="65314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129500" y="5775763"/>
            <a:ext cx="1330774" cy="32459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 bwMode="auto">
          <a:xfrm>
            <a:off x="305956" y="2945006"/>
            <a:ext cx="8328939" cy="3825906"/>
          </a:xfrm>
          <a:prstGeom prst="roundRect">
            <a:avLst>
              <a:gd name="adj" fmla="val 3739"/>
            </a:avLst>
          </a:prstGeom>
          <a:solidFill>
            <a:schemeClr val="bg1"/>
          </a:solidFill>
          <a:ln w="19050">
            <a:solidFill>
              <a:srgbClr val="97B1E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302643" y="1394144"/>
            <a:ext cx="8328939" cy="973394"/>
          </a:xfrm>
          <a:prstGeom prst="roundRect">
            <a:avLst>
              <a:gd name="adj" fmla="val 14662"/>
            </a:avLst>
          </a:prstGeom>
          <a:solidFill>
            <a:srgbClr val="EAEFFA"/>
          </a:solidFill>
          <a:ln w="19050">
            <a:solidFill>
              <a:srgbClr val="97B1E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4500" indent="-444500" fontAlgn="auto">
              <a:spcAft>
                <a:spcPts val="0"/>
              </a:spcAft>
              <a:buNone/>
              <a:tabLst>
                <a:tab pos="444500" algn="l"/>
              </a:tabLst>
              <a:defRPr/>
            </a:pPr>
            <a:r>
              <a:rPr lang="en-US" altLang="ko-KR" spc="0" dirty="0" smtClean="0"/>
              <a:t>2-2. </a:t>
            </a:r>
            <a:r>
              <a:rPr lang="ko-KR" altLang="en-US" spc="0" dirty="0" smtClean="0"/>
              <a:t>경공업의 종류와 발달</a:t>
            </a:r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3"/>
          </p:nvPr>
        </p:nvSpPr>
        <p:spPr>
          <a:xfrm>
            <a:off x="0" y="871090"/>
            <a:ext cx="8675688" cy="430887"/>
          </a:xfrm>
        </p:spPr>
        <p:txBody>
          <a:bodyPr/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en-US" altLang="ko-KR" spc="0" dirty="0" smtClean="0">
                <a:solidFill>
                  <a:srgbClr val="D84E28"/>
                </a:solidFill>
              </a:rPr>
              <a:t>1. </a:t>
            </a:r>
            <a:r>
              <a:rPr lang="ko-KR" altLang="en-US" spc="0" dirty="0" smtClean="0">
                <a:solidFill>
                  <a:srgbClr val="D84E28"/>
                </a:solidFill>
              </a:rPr>
              <a:t>섬유 공업</a:t>
            </a:r>
            <a:endParaRPr lang="en-US" altLang="ko-KR" spc="0" dirty="0">
              <a:solidFill>
                <a:srgbClr val="D84E28"/>
              </a:solidFill>
            </a:endParaRPr>
          </a:p>
        </p:txBody>
      </p:sp>
      <p:sp>
        <p:nvSpPr>
          <p:cNvPr id="27" name="텍스트 개체 틀 21"/>
          <p:cNvSpPr>
            <a:spLocks noGrp="1"/>
          </p:cNvSpPr>
          <p:nvPr>
            <p:ph type="body" sz="quarter" idx="14"/>
          </p:nvPr>
        </p:nvSpPr>
        <p:spPr>
          <a:xfrm>
            <a:off x="451799" y="2442146"/>
            <a:ext cx="8207240" cy="477054"/>
          </a:xfrm>
        </p:spPr>
        <p:txBody>
          <a:bodyPr/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en-US" altLang="ko-KR" spc="0" dirty="0" smtClean="0">
                <a:solidFill>
                  <a:schemeClr val="tx1"/>
                </a:solidFill>
              </a:rPr>
              <a:t>(1</a:t>
            </a:r>
            <a:r>
              <a:rPr lang="en-US" altLang="ko-KR" spc="0" dirty="0">
                <a:solidFill>
                  <a:schemeClr val="tx1"/>
                </a:solidFill>
              </a:rPr>
              <a:t>) </a:t>
            </a:r>
            <a:r>
              <a:rPr lang="ko-KR" altLang="en-US" spc="0" dirty="0" smtClean="0">
                <a:solidFill>
                  <a:schemeClr val="tx1"/>
                </a:solidFill>
              </a:rPr>
              <a:t>섬유 공업의 특징</a:t>
            </a:r>
            <a:endParaRPr spc="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624" y="1422196"/>
            <a:ext cx="80832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천연 섬유 재료나 화학 섬유 재료 등으로 다양한 종류의 섬유를 생산하거나 섬유를 원료로 하는 섬유 제품을 생산하는 공업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0425" y="4517564"/>
            <a:ext cx="7560000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 latinLnBrk="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노동 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집약적임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marL="174625" indent="-174625" latinLnBrk="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dirty="0" smtClean="0">
                <a:latin typeface="HY견고딕" pitchFamily="18" charset="-127"/>
                <a:ea typeface="HY견고딕" pitchFamily="18" charset="-127"/>
              </a:rPr>
              <a:t>부가 가치 창출이 가능한 공업</a:t>
            </a:r>
            <a:endParaRPr kumimoji="0"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174625" indent="-174625" latinLnBrk="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kumimoji="0" lang="ko-KR" altLang="ko-KR" dirty="0" smtClean="0">
                <a:latin typeface="HY견고딕" pitchFamily="18" charset="-127"/>
                <a:ea typeface="HY견고딕" pitchFamily="18" charset="-127"/>
              </a:rPr>
              <a:t>생활 </a:t>
            </a:r>
            <a:r>
              <a:rPr kumimoji="0" lang="ko-KR" altLang="ko-KR" dirty="0">
                <a:latin typeface="HY견고딕" pitchFamily="18" charset="-127"/>
                <a:ea typeface="HY견고딕" pitchFamily="18" charset="-127"/>
              </a:rPr>
              <a:t>문화 산업으로 수요가 </a:t>
            </a:r>
            <a:r>
              <a:rPr kumimoji="0" lang="ko-KR" altLang="ko-KR" dirty="0" err="1" smtClean="0">
                <a:latin typeface="HY견고딕" pitchFamily="18" charset="-127"/>
                <a:ea typeface="HY견고딕" pitchFamily="18" charset="-127"/>
              </a:rPr>
              <a:t>영속적</a:t>
            </a:r>
            <a:r>
              <a:rPr kumimoji="0" lang="ko-KR" altLang="en-US" dirty="0" err="1" smtClean="0">
                <a:latin typeface="HY견고딕" pitchFamily="18" charset="-127"/>
                <a:ea typeface="HY견고딕" pitchFamily="18" charset="-127"/>
              </a:rPr>
              <a:t>임</a:t>
            </a:r>
            <a:endParaRPr kumimoji="0"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174625" indent="-174625" latinLnBrk="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독창적인 디자인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dirty="0" smtClean="0">
                <a:latin typeface="HY견고딕" pitchFamily="18" charset="-127"/>
                <a:ea typeface="HY견고딕" pitchFamily="18" charset="-127"/>
              </a:rPr>
              <a:t>첨단 </a:t>
            </a:r>
            <a:r>
              <a:rPr kumimoji="0" lang="en-US" altLang="ko-KR" dirty="0">
                <a:latin typeface="HY견고딕" pitchFamily="18" charset="-127"/>
                <a:ea typeface="HY견고딕" pitchFamily="18" charset="-127"/>
              </a:rPr>
              <a:t>소재 개발, </a:t>
            </a:r>
            <a:r>
              <a:rPr kumimoji="0" lang="en-US" altLang="ko-KR" dirty="0" err="1">
                <a:latin typeface="HY견고딕" pitchFamily="18" charset="-127"/>
                <a:ea typeface="HY견고딕" pitchFamily="18" charset="-127"/>
              </a:rPr>
              <a:t>첨단</a:t>
            </a:r>
            <a:r>
              <a:rPr kumimoji="0"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dirty="0" err="1" smtClean="0">
                <a:latin typeface="HY견고딕" pitchFamily="18" charset="-127"/>
                <a:ea typeface="HY견고딕" pitchFamily="18" charset="-127"/>
              </a:rPr>
              <a:t>기술</a:t>
            </a:r>
            <a:r>
              <a:rPr kumimoji="0"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dirty="0">
                <a:latin typeface="HY견고딕" pitchFamily="18" charset="-127"/>
                <a:ea typeface="HY견고딕" pitchFamily="18" charset="-127"/>
              </a:rPr>
              <a:t>및 </a:t>
            </a:r>
            <a:r>
              <a:rPr kumimoji="0" lang="en-US" altLang="ko-KR" dirty="0" err="1">
                <a:latin typeface="HY견고딕" pitchFamily="18" charset="-127"/>
                <a:ea typeface="HY견고딕" pitchFamily="18" charset="-127"/>
              </a:rPr>
              <a:t>정보</a:t>
            </a:r>
            <a:r>
              <a:rPr kumimoji="0"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dirty="0" err="1" smtClean="0">
                <a:latin typeface="HY견고딕" pitchFamily="18" charset="-127"/>
                <a:ea typeface="HY견고딕" pitchFamily="18" charset="-127"/>
              </a:rPr>
              <a:t>기술</a:t>
            </a:r>
            <a:r>
              <a:rPr kumimoji="0" lang="ko-KR" altLang="en-US" dirty="0" smtClean="0">
                <a:latin typeface="HY견고딕" pitchFamily="18" charset="-127"/>
                <a:ea typeface="HY견고딕" pitchFamily="18" charset="-127"/>
              </a:rPr>
              <a:t>의</a:t>
            </a:r>
            <a:r>
              <a:rPr kumimoji="0"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dirty="0" err="1" smtClean="0">
                <a:latin typeface="HY견고딕" pitchFamily="18" charset="-127"/>
                <a:ea typeface="HY견고딕" pitchFamily="18" charset="-127"/>
              </a:rPr>
              <a:t>접목</a:t>
            </a:r>
            <a:r>
              <a:rPr kumimoji="0" lang="ko-KR" altLang="en-US" dirty="0" smtClean="0">
                <a:latin typeface="HY견고딕" pitchFamily="18" charset="-127"/>
                <a:ea typeface="HY견고딕" pitchFamily="18" charset="-127"/>
              </a:rPr>
              <a:t>으로</a:t>
            </a:r>
            <a:r>
              <a:rPr kumimoji="0"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dirty="0" err="1" smtClean="0">
                <a:latin typeface="HY견고딕" pitchFamily="18" charset="-127"/>
                <a:ea typeface="HY견고딕" pitchFamily="18" charset="-127"/>
              </a:rPr>
              <a:t>발전</a:t>
            </a:r>
            <a:r>
              <a:rPr kumimoji="0" lang="en-US" altLang="ko-KR" dirty="0" smtClean="0">
                <a:latin typeface="HY견고딕" pitchFamily="18" charset="-127"/>
                <a:ea typeface="HY견고딕" pitchFamily="18" charset="-127"/>
              </a:rPr>
              <a:t>  :</a:t>
            </a:r>
            <a:endParaRPr kumimoji="0"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33311" y="3089157"/>
            <a:ext cx="8074228" cy="1199404"/>
            <a:chOff x="961902" y="2477543"/>
            <a:chExt cx="7600203" cy="1199404"/>
          </a:xfrm>
        </p:grpSpPr>
        <p:grpSp>
          <p:nvGrpSpPr>
            <p:cNvPr id="36" name="그룹 35"/>
            <p:cNvGrpSpPr/>
            <p:nvPr/>
          </p:nvGrpSpPr>
          <p:grpSpPr>
            <a:xfrm>
              <a:off x="1035616" y="2477543"/>
              <a:ext cx="7383989" cy="1199404"/>
              <a:chOff x="1386093" y="3546288"/>
              <a:chExt cx="6144400" cy="719139"/>
            </a:xfrm>
          </p:grpSpPr>
          <p:sp>
            <p:nvSpPr>
              <p:cNvPr id="22" name="AutoShape 21"/>
              <p:cNvSpPr>
                <a:spLocks noChangeArrowheads="1"/>
              </p:cNvSpPr>
              <p:nvPr/>
            </p:nvSpPr>
            <p:spPr bwMode="auto">
              <a:xfrm>
                <a:off x="1386093" y="3546288"/>
                <a:ext cx="1439862" cy="719137"/>
              </a:xfrm>
              <a:prstGeom prst="homePlate">
                <a:avLst>
                  <a:gd name="adj" fmla="val 50055"/>
                </a:avLst>
              </a:prstGeom>
              <a:solidFill>
                <a:srgbClr val="97B1E5"/>
              </a:solidFill>
              <a:ln w="9525" algn="ctr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endPara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AutoShape 24"/>
              <p:cNvSpPr>
                <a:spLocks noChangeArrowheads="1"/>
              </p:cNvSpPr>
              <p:nvPr/>
            </p:nvSpPr>
            <p:spPr bwMode="auto">
              <a:xfrm>
                <a:off x="2521155" y="3546290"/>
                <a:ext cx="1439862" cy="719137"/>
              </a:xfrm>
              <a:prstGeom prst="chevron">
                <a:avLst>
                  <a:gd name="adj" fmla="val 50055"/>
                </a:avLst>
              </a:prstGeom>
              <a:solidFill>
                <a:srgbClr val="ACC1EA"/>
              </a:solidFill>
              <a:ln w="9525" algn="ctr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endPara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AutoShape 27"/>
              <p:cNvSpPr>
                <a:spLocks noChangeArrowheads="1"/>
              </p:cNvSpPr>
              <p:nvPr/>
            </p:nvSpPr>
            <p:spPr bwMode="auto">
              <a:xfrm>
                <a:off x="3654630" y="3546290"/>
                <a:ext cx="1439862" cy="719137"/>
              </a:xfrm>
              <a:prstGeom prst="chevron">
                <a:avLst>
                  <a:gd name="adj" fmla="val 50055"/>
                </a:avLst>
              </a:prstGeom>
              <a:solidFill>
                <a:srgbClr val="C2D1F0"/>
              </a:solidFill>
              <a:ln w="9525" algn="ctr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endPara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" name="AutoShape 30"/>
              <p:cNvSpPr>
                <a:spLocks noChangeArrowheads="1"/>
              </p:cNvSpPr>
              <p:nvPr/>
            </p:nvSpPr>
            <p:spPr bwMode="auto">
              <a:xfrm>
                <a:off x="4789693" y="3546290"/>
                <a:ext cx="1439862" cy="719137"/>
              </a:xfrm>
              <a:prstGeom prst="chevron">
                <a:avLst>
                  <a:gd name="adj" fmla="val 50055"/>
                </a:avLst>
              </a:prstGeom>
              <a:solidFill>
                <a:srgbClr val="CDDAF3"/>
              </a:solidFill>
              <a:ln w="9525" algn="ctr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endPara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35" name="그룹 34"/>
              <p:cNvGrpSpPr/>
              <p:nvPr/>
            </p:nvGrpSpPr>
            <p:grpSpPr>
              <a:xfrm>
                <a:off x="5923168" y="3546288"/>
                <a:ext cx="1607325" cy="719138"/>
                <a:chOff x="5923168" y="3546288"/>
                <a:chExt cx="1607325" cy="719138"/>
              </a:xfrm>
              <a:solidFill>
                <a:srgbClr val="E7EDF9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1" name="AutoShape 33"/>
                <p:cNvSpPr>
                  <a:spLocks noChangeArrowheads="1"/>
                </p:cNvSpPr>
                <p:nvPr/>
              </p:nvSpPr>
              <p:spPr bwMode="auto">
                <a:xfrm>
                  <a:off x="5923168" y="3546288"/>
                  <a:ext cx="1177341" cy="719137"/>
                </a:xfrm>
                <a:prstGeom prst="chevron">
                  <a:avLst>
                    <a:gd name="adj" fmla="val 49065"/>
                  </a:avLst>
                </a:prstGeom>
                <a:grp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3" name="AutoShape 33"/>
                <p:cNvSpPr>
                  <a:spLocks noChangeArrowheads="1"/>
                </p:cNvSpPr>
                <p:nvPr/>
              </p:nvSpPr>
              <p:spPr bwMode="auto">
                <a:xfrm>
                  <a:off x="6597444" y="3546289"/>
                  <a:ext cx="933049" cy="719137"/>
                </a:xfrm>
                <a:prstGeom prst="rect">
                  <a:avLst/>
                </a:prstGeom>
                <a:grp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37" name="직사각형 36"/>
            <p:cNvSpPr/>
            <p:nvPr/>
          </p:nvSpPr>
          <p:spPr>
            <a:xfrm>
              <a:off x="961902" y="2616418"/>
              <a:ext cx="157348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원료</a:t>
              </a:r>
            </a:p>
            <a:p>
              <a:pPr algn="ctr"/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천연 섬유</a:t>
              </a:r>
            </a:p>
            <a:p>
              <a:pPr algn="ctr"/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화학 섬유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744506" y="2603355"/>
              <a:ext cx="112221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원사</a:t>
              </a:r>
            </a:p>
            <a:p>
              <a:pPr algn="ctr"/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방적업</a:t>
              </a:r>
            </a:p>
            <a:p>
              <a:pPr algn="ctr"/>
              <a:r>
                <a:rPr lang="ko-KR" altLang="en-US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화섬업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099556" y="2577229"/>
              <a:ext cx="118159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원단</a:t>
              </a:r>
            </a:p>
            <a:p>
              <a:pPr algn="ctr"/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직물업</a:t>
              </a:r>
            </a:p>
            <a:p>
              <a:pPr algn="ctr"/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편직업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665317" y="2854228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염색업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834245" y="2616418"/>
              <a:ext cx="172786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제품</a:t>
              </a:r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, </a:t>
              </a:r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의류</a:t>
              </a:r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,</a:t>
              </a:r>
            </a:p>
            <a:p>
              <a:pPr algn="ctr"/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패션</a:t>
              </a:r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, </a:t>
              </a:r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봉제</a:t>
              </a:r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,</a:t>
              </a:r>
            </a:p>
            <a:p>
              <a:pPr algn="ctr"/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산업용 섬유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5" name="슬라이드 번호 개체 틀 1"/>
          <p:cNvSpPr txBox="1">
            <a:spLocks/>
          </p:cNvSpPr>
          <p:nvPr/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C38FD2-3E40-4951-B517-55F52472B3F8}" type="slidenum">
              <a:rPr kumimoji="1" lang="en-GB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GB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0671" y="618380"/>
            <a:ext cx="8320246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방사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섬유를 만들 수 있는 고분자 물질을 녹여서 가는 구멍을 통해 실을 뽑아내는 일</a:t>
            </a:r>
            <a:r>
              <a:rPr lang="en-US" altLang="ko-K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방적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동식물의 섬유나 화학섬유를 가공하여 실을 뽑는 일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화섬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‘</a:t>
            </a:r>
            <a:r>
              <a:rPr lang="ko-KR" altLang="en-US" dirty="0" smtClean="0"/>
              <a:t>화학섬유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줄여서 이르는 말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제직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제편</a:t>
            </a:r>
            <a:r>
              <a:rPr lang="en-US" altLang="ko-KR" dirty="0" smtClean="0"/>
              <a:t>(</a:t>
            </a:r>
            <a:r>
              <a:rPr lang="ko-KR" altLang="en-US" dirty="0" smtClean="0"/>
              <a:t>방직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편직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실로 천을 짜는 공정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봉제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손바늘질이나 </a:t>
            </a:r>
            <a:r>
              <a:rPr lang="ko-KR" altLang="en-US" dirty="0" err="1" smtClean="0"/>
              <a:t>제봉틀을</a:t>
            </a:r>
            <a:r>
              <a:rPr lang="ko-KR" altLang="en-US" dirty="0" smtClean="0"/>
              <a:t> 이용해서 가공하는 공정</a:t>
            </a:r>
            <a:endParaRPr lang="en-US" altLang="ko-KR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903514" y="4617304"/>
            <a:ext cx="1763626" cy="308828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03514" y="5045009"/>
            <a:ext cx="2296886" cy="334712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987040" y="5405527"/>
            <a:ext cx="1478280" cy="33995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85327" y="6249101"/>
            <a:ext cx="407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en-US" dirty="0">
                <a:latin typeface="HY견고딕" pitchFamily="18" charset="-127"/>
                <a:ea typeface="HY견고딕" pitchFamily="18" charset="-127"/>
              </a:rPr>
              <a:t>섬유 </a:t>
            </a:r>
            <a:r>
              <a:rPr kumimoji="0" lang="en-US" altLang="ko-KR" dirty="0">
                <a:latin typeface="HY견고딕" pitchFamily="18" charset="-127"/>
                <a:ea typeface="HY견고딕" pitchFamily="18" charset="-127"/>
              </a:rPr>
              <a:t>+ </a:t>
            </a:r>
            <a:r>
              <a:rPr kumimoji="0" lang="ko-KR" altLang="en-US" dirty="0">
                <a:latin typeface="HY견고딕" pitchFamily="18" charset="-127"/>
                <a:ea typeface="HY견고딕" pitchFamily="18" charset="-127"/>
              </a:rPr>
              <a:t>기능 </a:t>
            </a:r>
            <a:r>
              <a:rPr kumimoji="0" lang="en-US" altLang="ko-KR" dirty="0">
                <a:latin typeface="HY견고딕" pitchFamily="18" charset="-127"/>
                <a:ea typeface="HY견고딕" pitchFamily="18" charset="-127"/>
              </a:rPr>
              <a:t>+ </a:t>
            </a:r>
            <a:r>
              <a:rPr kumimoji="0" lang="ko-KR" altLang="en-US" dirty="0">
                <a:latin typeface="HY견고딕" pitchFamily="18" charset="-127"/>
                <a:ea typeface="HY견고딕" pitchFamily="18" charset="-127"/>
              </a:rPr>
              <a:t>패션 </a:t>
            </a:r>
            <a:r>
              <a:rPr kumimoji="0" lang="en-US" altLang="ko-KR" dirty="0">
                <a:latin typeface="HY견고딕" pitchFamily="18" charset="-127"/>
                <a:ea typeface="HY견고딕" pitchFamily="18" charset="-127"/>
              </a:rPr>
              <a:t>-&gt; </a:t>
            </a:r>
            <a:r>
              <a:rPr kumimoji="0" lang="ko-KR" altLang="en-US" dirty="0" smtClean="0">
                <a:latin typeface="HY견고딕" pitchFamily="18" charset="-127"/>
                <a:ea typeface="HY견고딕" pitchFamily="18" charset="-127"/>
              </a:rPr>
              <a:t>고부가가치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" grpId="0" animBg="1"/>
      <p:bldP spid="32" grpId="0" animBg="1"/>
      <p:bldP spid="34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 bwMode="auto">
          <a:xfrm>
            <a:off x="182898" y="1328062"/>
            <a:ext cx="8496000" cy="1035135"/>
          </a:xfrm>
          <a:prstGeom prst="roundRect">
            <a:avLst>
              <a:gd name="adj" fmla="val 19146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182898" y="2890648"/>
            <a:ext cx="8496000" cy="3816000"/>
          </a:xfrm>
          <a:prstGeom prst="roundRect">
            <a:avLst>
              <a:gd name="adj" fmla="val 3739"/>
            </a:avLst>
          </a:prstGeom>
          <a:solidFill>
            <a:schemeClr val="bg1"/>
          </a:solidFill>
          <a:ln w="1905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4500" indent="-444500" fontAlgn="auto">
              <a:spcAft>
                <a:spcPts val="0"/>
              </a:spcAft>
              <a:buNone/>
              <a:tabLst>
                <a:tab pos="444500" algn="l"/>
              </a:tabLst>
              <a:defRPr/>
            </a:pPr>
            <a:r>
              <a:rPr lang="en-US" altLang="ko-KR" spc="0" dirty="0" smtClean="0"/>
              <a:t>2-2. </a:t>
            </a:r>
            <a:r>
              <a:rPr lang="ko-KR" altLang="en-US" spc="0" dirty="0" smtClean="0"/>
              <a:t>경공업의 종류와 발달</a:t>
            </a:r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3"/>
          </p:nvPr>
        </p:nvSpPr>
        <p:spPr>
          <a:xfrm>
            <a:off x="0" y="818652"/>
            <a:ext cx="8675688" cy="430887"/>
          </a:xfrm>
        </p:spPr>
        <p:txBody>
          <a:bodyPr/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en-US" altLang="ko-KR" spc="0" smtClean="0">
                <a:solidFill>
                  <a:srgbClr val="D84E28"/>
                </a:solidFill>
              </a:rPr>
              <a:t>2. </a:t>
            </a:r>
            <a:r>
              <a:rPr lang="ko-KR" altLang="en-US" spc="0" dirty="0" smtClean="0">
                <a:solidFill>
                  <a:srgbClr val="D84E28"/>
                </a:solidFill>
              </a:rPr>
              <a:t>식품 공업</a:t>
            </a:r>
            <a:endParaRPr lang="en-US" altLang="ko-KR" spc="0" dirty="0">
              <a:solidFill>
                <a:srgbClr val="D84E28"/>
              </a:solidFill>
            </a:endParaRPr>
          </a:p>
        </p:txBody>
      </p:sp>
      <p:sp>
        <p:nvSpPr>
          <p:cNvPr id="27" name="텍스트 개체 틀 21"/>
          <p:cNvSpPr>
            <a:spLocks noGrp="1"/>
          </p:cNvSpPr>
          <p:nvPr>
            <p:ph type="body" sz="quarter" idx="14"/>
          </p:nvPr>
        </p:nvSpPr>
        <p:spPr>
          <a:xfrm>
            <a:off x="283316" y="2418885"/>
            <a:ext cx="8207240" cy="477054"/>
          </a:xfrm>
        </p:spPr>
        <p:txBody>
          <a:bodyPr/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en-US" altLang="ko-KR" spc="0" dirty="0" smtClean="0">
                <a:solidFill>
                  <a:schemeClr val="tx1"/>
                </a:solidFill>
              </a:rPr>
              <a:t>(1</a:t>
            </a:r>
            <a:r>
              <a:rPr lang="en-US" altLang="ko-KR" spc="0" dirty="0">
                <a:solidFill>
                  <a:schemeClr val="tx1"/>
                </a:solidFill>
              </a:rPr>
              <a:t>) </a:t>
            </a:r>
            <a:r>
              <a:rPr lang="ko-KR" altLang="en-US" spc="0" dirty="0" smtClean="0">
                <a:solidFill>
                  <a:schemeClr val="tx1"/>
                </a:solidFill>
              </a:rPr>
              <a:t>식품 공업의 특징</a:t>
            </a:r>
            <a:endParaRPr spc="0" dirty="0">
              <a:solidFill>
                <a:schemeClr val="tx1"/>
              </a:solidFill>
            </a:endParaRPr>
          </a:p>
        </p:txBody>
      </p:sp>
      <p:sp>
        <p:nvSpPr>
          <p:cNvPr id="8" name="직사각형 5"/>
          <p:cNvSpPr>
            <a:spLocks noChangeArrowheads="1"/>
          </p:cNvSpPr>
          <p:nvPr/>
        </p:nvSpPr>
        <p:spPr bwMode="auto">
          <a:xfrm>
            <a:off x="352464" y="1372371"/>
            <a:ext cx="825813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농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·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축산물 및 수산물 등을 주원료로 영양가를 유지하면서 다양한 기호에 맞게 가공 처리하는 공업</a:t>
            </a:r>
            <a:endParaRPr kumimoji="0"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268133" y="2942483"/>
            <a:ext cx="8386010" cy="192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 defTabSz="914400">
              <a:lnSpc>
                <a:spcPct val="150000"/>
              </a:lnSpc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§"/>
              <a:defRPr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생활양식 및 소비자 기호 등으로 인한 제품의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다양화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요구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180975" indent="-180975" defTabSz="914400">
              <a:lnSpc>
                <a:spcPct val="150000"/>
              </a:lnSpc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§"/>
              <a:defRPr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즉석 식품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기능 식품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: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다품종 소량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생산이 많고 상품의 유행성이 강함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180975" indent="-180975" defTabSz="914400">
              <a:lnSpc>
                <a:spcPct val="150000"/>
              </a:lnSpc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§"/>
              <a:defRPr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최근에는 위생적인 생산시설과 과학적인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위생점검에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대한 요구도 증대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180975" indent="-180975" defTabSz="914400">
              <a:lnSpc>
                <a:spcPct val="150000"/>
              </a:lnSpc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§"/>
              <a:defRPr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실버 식품 확대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전문화 및 특성화 추세에 따른 특수 영양식 분야 확대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GB" altLang="ko-KR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모서리가 접힌 도형 14"/>
          <p:cNvSpPr/>
          <p:nvPr/>
        </p:nvSpPr>
        <p:spPr>
          <a:xfrm>
            <a:off x="486697" y="4955458"/>
            <a:ext cx="8123903" cy="1583453"/>
          </a:xfrm>
          <a:prstGeom prst="foldedCorner">
            <a:avLst>
              <a:gd name="adj" fmla="val 9896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9059" y="5133153"/>
            <a:ext cx="78641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HACCP(Hazard Analysis and Critical Control Point)</a:t>
            </a:r>
          </a:p>
          <a:p>
            <a:pPr marL="285750" indent="-285750" algn="just">
              <a:buFontTx/>
              <a:buChar char="-"/>
            </a:pP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식품 위해 요소 중점 관리 기준</a:t>
            </a:r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식품 안전 관리 인증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marL="285750" indent="-285750" algn="just">
              <a:buFontTx/>
              <a:buChar char="-"/>
            </a:pP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원재료 생산에서부터 제조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가공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유통 단계 등 을 거쳐 최종 소비자가 섭취하기 전까지의 과학적인 위생 관리 체계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슬라이드 번호 개체 틀 1"/>
          <p:cNvSpPr txBox="1">
            <a:spLocks/>
          </p:cNvSpPr>
          <p:nvPr/>
        </p:nvSpPr>
        <p:spPr>
          <a:xfrm>
            <a:off x="5396495" y="6492875"/>
            <a:ext cx="37475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C38FD2-3E40-4951-B517-55F52472B3F8}" type="slidenum">
              <a:rPr kumimoji="1" lang="en-GB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GB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96495" y="3048000"/>
            <a:ext cx="65378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082091" y="3512958"/>
            <a:ext cx="1276549" cy="327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43" y="4981801"/>
            <a:ext cx="930602" cy="930602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727705" y="6168043"/>
            <a:ext cx="1863394" cy="288549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97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 bwMode="auto">
          <a:xfrm>
            <a:off x="305956" y="1527173"/>
            <a:ext cx="8352000" cy="4680000"/>
          </a:xfrm>
          <a:prstGeom prst="roundRect">
            <a:avLst>
              <a:gd name="adj" fmla="val 3739"/>
            </a:avLst>
          </a:prstGeom>
          <a:solidFill>
            <a:srgbClr val="EBF2DE"/>
          </a:solidFill>
          <a:ln w="19050">
            <a:solidFill>
              <a:srgbClr val="4F622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4500" indent="-444500" fontAlgn="auto">
              <a:spcAft>
                <a:spcPts val="0"/>
              </a:spcAft>
              <a:buNone/>
              <a:tabLst>
                <a:tab pos="444500" algn="l"/>
              </a:tabLst>
              <a:defRPr/>
            </a:pPr>
            <a:r>
              <a:rPr lang="en-US" altLang="ko-KR" spc="0" dirty="0" smtClean="0"/>
              <a:t>2-2. </a:t>
            </a:r>
            <a:r>
              <a:rPr lang="ko-KR" altLang="en-US" spc="0" dirty="0" smtClean="0"/>
              <a:t>경공업의 종류와 발달</a:t>
            </a:r>
          </a:p>
        </p:txBody>
      </p:sp>
      <p:sp>
        <p:nvSpPr>
          <p:cNvPr id="27" name="텍스트 개체 틀 21"/>
          <p:cNvSpPr>
            <a:spLocks noGrp="1"/>
          </p:cNvSpPr>
          <p:nvPr>
            <p:ph type="body" sz="quarter" idx="14"/>
          </p:nvPr>
        </p:nvSpPr>
        <p:spPr>
          <a:xfrm>
            <a:off x="392697" y="951493"/>
            <a:ext cx="8207240" cy="477054"/>
          </a:xfrm>
        </p:spPr>
        <p:txBody>
          <a:bodyPr/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en-US" altLang="ko-KR" spc="0" dirty="0" smtClean="0">
                <a:solidFill>
                  <a:schemeClr val="tx1"/>
                </a:solidFill>
              </a:rPr>
              <a:t>(2) </a:t>
            </a:r>
            <a:r>
              <a:rPr lang="ko-KR" altLang="en-US" spc="0" dirty="0" smtClean="0">
                <a:solidFill>
                  <a:schemeClr val="tx1"/>
                </a:solidFill>
              </a:rPr>
              <a:t>식품 공업의 현황</a:t>
            </a:r>
            <a:endParaRPr spc="0" dirty="0">
              <a:solidFill>
                <a:schemeClr val="tx1"/>
              </a:solidFill>
            </a:endParaRPr>
          </a:p>
        </p:txBody>
      </p:sp>
      <p:sp>
        <p:nvSpPr>
          <p:cNvPr id="8" name="TextBox 19"/>
          <p:cNvSpPr txBox="1">
            <a:spLocks noChangeArrowheads="1"/>
          </p:cNvSpPr>
          <p:nvPr/>
        </p:nvSpPr>
        <p:spPr bwMode="auto">
          <a:xfrm>
            <a:off x="503956" y="1673241"/>
            <a:ext cx="7956000" cy="430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1463" indent="-271463" algn="just">
              <a:lnSpc>
                <a:spcPct val="150000"/>
              </a:lnSpc>
              <a:spcBef>
                <a:spcPct val="20000"/>
              </a:spcBef>
              <a:buClr>
                <a:schemeClr val="bg2">
                  <a:lumMod val="25000"/>
                </a:schemeClr>
              </a:buClr>
              <a:buFont typeface="Wingdings" pitchFamily="2" charset="2"/>
              <a:buChar char="u"/>
              <a:defRPr/>
            </a:pPr>
            <a:r>
              <a:rPr lang="ko-KR" altLang="en-US" spc="-100" dirty="0" smtClean="0">
                <a:latin typeface="HY견고딕" pitchFamily="18" charset="-127"/>
                <a:ea typeface="HY견고딕" pitchFamily="18" charset="-127"/>
              </a:rPr>
              <a:t>사회적인 변화 </a:t>
            </a:r>
            <a:r>
              <a:rPr lang="en-US" altLang="ko-KR" spc="-100" dirty="0" smtClean="0">
                <a:latin typeface="HY견고딕" pitchFamily="18" charset="-127"/>
                <a:ea typeface="HY견고딕" pitchFamily="18" charset="-127"/>
              </a:rPr>
              <a:t>:</a:t>
            </a:r>
            <a:r>
              <a:rPr lang="ko-KR" altLang="en-GB" spc="-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pc="-100" dirty="0" smtClean="0"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pc="-100" dirty="0" smtClean="0">
                <a:latin typeface="HY견고딕" pitchFamily="18" charset="-127"/>
                <a:ea typeface="HY견고딕" pitchFamily="18" charset="-127"/>
              </a:rPr>
              <a:t>인 가구</a:t>
            </a:r>
            <a:r>
              <a:rPr lang="en-US" altLang="ko-KR" spc="-1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pc="-100" dirty="0" smtClean="0">
                <a:latin typeface="HY견고딕" pitchFamily="18" charset="-127"/>
                <a:ea typeface="HY견고딕" pitchFamily="18" charset="-127"/>
              </a:rPr>
              <a:t>맞벌이 가구의 증가 </a:t>
            </a:r>
            <a:r>
              <a:rPr lang="en-US" altLang="ko-KR" spc="-100" dirty="0" smtClean="0">
                <a:latin typeface="HY견고딕" pitchFamily="18" charset="-127"/>
                <a:ea typeface="HY견고딕" pitchFamily="18" charset="-127"/>
              </a:rPr>
              <a:t>-&gt; </a:t>
            </a:r>
            <a:r>
              <a:rPr lang="ko-KR" altLang="en-US" spc="-100" dirty="0" err="1" smtClean="0">
                <a:latin typeface="HY견고딕" pitchFamily="18" charset="-127"/>
                <a:ea typeface="HY견고딕" pitchFamily="18" charset="-127"/>
              </a:rPr>
              <a:t>소포장</a:t>
            </a:r>
            <a:r>
              <a:rPr lang="ko-KR" altLang="en-US" spc="-100" dirty="0" smtClean="0">
                <a:latin typeface="HY견고딕" pitchFamily="18" charset="-127"/>
                <a:ea typeface="HY견고딕" pitchFamily="18" charset="-127"/>
              </a:rPr>
              <a:t> 제품</a:t>
            </a:r>
            <a:endParaRPr lang="en-US" altLang="ko-KR" spc="-100" dirty="0" smtClean="0">
              <a:latin typeface="HY견고딕" pitchFamily="18" charset="-127"/>
              <a:ea typeface="HY견고딕" pitchFamily="18" charset="-127"/>
            </a:endParaRPr>
          </a:p>
          <a:p>
            <a:pPr marL="271463" indent="-271463" algn="just">
              <a:lnSpc>
                <a:spcPct val="150000"/>
              </a:lnSpc>
              <a:spcBef>
                <a:spcPct val="20000"/>
              </a:spcBef>
              <a:buClr>
                <a:schemeClr val="bg2">
                  <a:lumMod val="25000"/>
                </a:schemeClr>
              </a:buClr>
              <a:buFont typeface="Wingdings" pitchFamily="2" charset="2"/>
              <a:buChar char="u"/>
              <a:defRPr/>
            </a:pPr>
            <a:endParaRPr lang="ko-KR" altLang="en-GB" sz="800" spc="-100" dirty="0" smtClean="0">
              <a:latin typeface="HY견고딕" pitchFamily="18" charset="-127"/>
              <a:ea typeface="HY견고딕" pitchFamily="18" charset="-127"/>
            </a:endParaRPr>
          </a:p>
          <a:p>
            <a:pPr marL="271463" indent="-271463" algn="just">
              <a:lnSpc>
                <a:spcPct val="150000"/>
              </a:lnSpc>
              <a:spcBef>
                <a:spcPct val="20000"/>
              </a:spcBef>
              <a:buClr>
                <a:schemeClr val="bg2">
                  <a:lumMod val="25000"/>
                </a:schemeClr>
              </a:buClr>
              <a:buFont typeface="Wingdings" pitchFamily="2" charset="2"/>
              <a:buChar char="u"/>
              <a:defRPr/>
            </a:pPr>
            <a:r>
              <a:rPr lang="ko-KR" altLang="en-US" spc="-100" dirty="0" smtClean="0">
                <a:latin typeface="HY견고딕" pitchFamily="18" charset="-127"/>
                <a:ea typeface="HY견고딕" pitchFamily="18" charset="-127"/>
              </a:rPr>
              <a:t>생활 습관의 변화 </a:t>
            </a:r>
            <a:r>
              <a:rPr lang="en-US" altLang="ko-KR" spc="-100" dirty="0" smtClean="0">
                <a:latin typeface="HY견고딕" pitchFamily="18" charset="-127"/>
                <a:ea typeface="HY견고딕" pitchFamily="18" charset="-127"/>
              </a:rPr>
              <a:t>-&gt; </a:t>
            </a:r>
            <a:r>
              <a:rPr lang="ko-KR" altLang="en-US" spc="-100" dirty="0" smtClean="0">
                <a:latin typeface="HY견고딕" pitchFamily="18" charset="-127"/>
                <a:ea typeface="HY견고딕" pitchFamily="18" charset="-127"/>
              </a:rPr>
              <a:t>건강식 수요 증가 및 </a:t>
            </a:r>
            <a:r>
              <a:rPr lang="en-US" altLang="ko-KR" spc="-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pc="-100" dirty="0" err="1" smtClean="0">
                <a:latin typeface="HY견고딕" pitchFamily="18" charset="-127"/>
                <a:ea typeface="HY견고딕" pitchFamily="18" charset="-127"/>
              </a:rPr>
              <a:t>외식비율이</a:t>
            </a:r>
            <a:r>
              <a:rPr lang="ko-KR" altLang="en-US" spc="-100" dirty="0" smtClean="0">
                <a:latin typeface="HY견고딕" pitchFamily="18" charset="-127"/>
                <a:ea typeface="HY견고딕" pitchFamily="18" charset="-127"/>
              </a:rPr>
              <a:t> 높아짐</a:t>
            </a:r>
            <a:endParaRPr lang="en-US" altLang="ko-KR" spc="-100" dirty="0" smtClean="0">
              <a:latin typeface="HY견고딕" pitchFamily="18" charset="-127"/>
              <a:ea typeface="HY견고딕" pitchFamily="18" charset="-127"/>
            </a:endParaRPr>
          </a:p>
          <a:p>
            <a:pPr marL="271463" indent="-271463" algn="just">
              <a:lnSpc>
                <a:spcPct val="150000"/>
              </a:lnSpc>
              <a:spcBef>
                <a:spcPct val="20000"/>
              </a:spcBef>
              <a:buClr>
                <a:schemeClr val="bg2">
                  <a:lumMod val="25000"/>
                </a:schemeClr>
              </a:buClr>
              <a:buFont typeface="Wingdings" pitchFamily="2" charset="2"/>
              <a:buChar char="u"/>
              <a:defRPr/>
            </a:pPr>
            <a:endParaRPr lang="ko-KR" altLang="en-GB" sz="800" spc="-100" dirty="0" smtClean="0">
              <a:latin typeface="HY견고딕" pitchFamily="18" charset="-127"/>
              <a:ea typeface="HY견고딕" pitchFamily="18" charset="-127"/>
            </a:endParaRPr>
          </a:p>
          <a:p>
            <a:pPr marL="271463" indent="-271463" algn="just">
              <a:lnSpc>
                <a:spcPct val="150000"/>
              </a:lnSpc>
              <a:buClr>
                <a:schemeClr val="bg2">
                  <a:lumMod val="25000"/>
                </a:schemeClr>
              </a:buClr>
              <a:buFont typeface="Wingdings" pitchFamily="2" charset="2"/>
              <a:buChar char="u"/>
              <a:tabLst>
                <a:tab pos="3946525" algn="l"/>
              </a:tabLst>
            </a:pPr>
            <a:r>
              <a:rPr lang="ko-KR" altLang="en-US" spc="-100" dirty="0" smtClean="0">
                <a:latin typeface="HY견고딕" pitchFamily="18" charset="-127"/>
                <a:ea typeface="HY견고딕" pitchFamily="18" charset="-127"/>
              </a:rPr>
              <a:t>국내 식품 시장 개방 </a:t>
            </a:r>
            <a:r>
              <a:rPr lang="en-US" altLang="ko-KR" spc="-100" dirty="0" smtClean="0">
                <a:latin typeface="HY견고딕" pitchFamily="18" charset="-127"/>
                <a:ea typeface="HY견고딕" pitchFamily="18" charset="-127"/>
              </a:rPr>
              <a:t>-&gt; </a:t>
            </a:r>
            <a:r>
              <a:rPr lang="ko-KR" altLang="en-US" spc="-100" dirty="0" smtClean="0">
                <a:latin typeface="HY견고딕" pitchFamily="18" charset="-127"/>
                <a:ea typeface="HY견고딕" pitchFamily="18" charset="-127"/>
              </a:rPr>
              <a:t>한식에 대한 외국인들의 관심이 높아짐</a:t>
            </a:r>
            <a:endParaRPr lang="en-US" altLang="ko-KR" spc="-100" dirty="0" smtClean="0">
              <a:latin typeface="HY견고딕" pitchFamily="18" charset="-127"/>
              <a:ea typeface="HY견고딕" pitchFamily="18" charset="-127"/>
            </a:endParaRPr>
          </a:p>
          <a:p>
            <a:pPr marL="271463" indent="-271463" algn="just">
              <a:lnSpc>
                <a:spcPct val="150000"/>
              </a:lnSpc>
              <a:buClr>
                <a:schemeClr val="bg2">
                  <a:lumMod val="25000"/>
                </a:schemeClr>
              </a:buClr>
              <a:buFont typeface="Wingdings" pitchFamily="2" charset="2"/>
              <a:buChar char="u"/>
              <a:tabLst>
                <a:tab pos="3946525" algn="l"/>
              </a:tabLst>
            </a:pPr>
            <a:endParaRPr lang="en-US" altLang="ko-KR" spc="-100" dirty="0">
              <a:latin typeface="HY견고딕" pitchFamily="18" charset="-127"/>
              <a:ea typeface="HY견고딕" pitchFamily="18" charset="-127"/>
            </a:endParaRPr>
          </a:p>
          <a:p>
            <a:pPr marL="271463" indent="-271463" algn="just">
              <a:lnSpc>
                <a:spcPct val="150000"/>
              </a:lnSpc>
              <a:buClr>
                <a:schemeClr val="bg2">
                  <a:lumMod val="25000"/>
                </a:schemeClr>
              </a:buClr>
              <a:buFont typeface="Wingdings" pitchFamily="2" charset="2"/>
              <a:buChar char="u"/>
              <a:tabLst>
                <a:tab pos="3946525" algn="l"/>
              </a:tabLst>
            </a:pPr>
            <a:r>
              <a:rPr lang="ko-KR" altLang="en-US" spc="-100" dirty="0" smtClean="0">
                <a:latin typeface="HY견고딕" pitchFamily="18" charset="-127"/>
                <a:ea typeface="HY견고딕" pitchFamily="18" charset="-127"/>
              </a:rPr>
              <a:t>수입식품의 보편화</a:t>
            </a:r>
            <a:endParaRPr lang="en-US" altLang="ko-KR" spc="-100" dirty="0" smtClean="0">
              <a:latin typeface="HY견고딕" pitchFamily="18" charset="-127"/>
              <a:ea typeface="HY견고딕" pitchFamily="18" charset="-127"/>
            </a:endParaRPr>
          </a:p>
          <a:p>
            <a:pPr marL="271463" indent="-271463" algn="just">
              <a:lnSpc>
                <a:spcPct val="150000"/>
              </a:lnSpc>
              <a:buClr>
                <a:schemeClr val="bg2">
                  <a:lumMod val="25000"/>
                </a:schemeClr>
              </a:buClr>
              <a:buFont typeface="Wingdings" pitchFamily="2" charset="2"/>
              <a:buChar char="u"/>
              <a:tabLst>
                <a:tab pos="3946525" algn="l"/>
              </a:tabLst>
            </a:pPr>
            <a:endParaRPr lang="en-US" altLang="ko-KR" spc="-100" dirty="0">
              <a:latin typeface="HY견고딕" pitchFamily="18" charset="-127"/>
              <a:ea typeface="HY견고딕" pitchFamily="18" charset="-127"/>
            </a:endParaRPr>
          </a:p>
          <a:p>
            <a:pPr marL="271463" indent="-271463" algn="just">
              <a:lnSpc>
                <a:spcPct val="150000"/>
              </a:lnSpc>
              <a:buClr>
                <a:schemeClr val="bg2">
                  <a:lumMod val="25000"/>
                </a:schemeClr>
              </a:buClr>
              <a:buFont typeface="Wingdings" pitchFamily="2" charset="2"/>
              <a:buChar char="u"/>
              <a:tabLst>
                <a:tab pos="3946525" algn="l"/>
              </a:tabLst>
            </a:pPr>
            <a:r>
              <a:rPr lang="ko-KR" altLang="en-US" spc="-100" dirty="0" smtClean="0">
                <a:latin typeface="HY견고딕" pitchFamily="18" charset="-127"/>
                <a:ea typeface="HY견고딕" pitchFamily="18" charset="-127"/>
              </a:rPr>
              <a:t>발전 방향 </a:t>
            </a:r>
            <a:r>
              <a:rPr lang="en-US" altLang="ko-KR" spc="-100" dirty="0" smtClean="0">
                <a:latin typeface="HY견고딕" pitchFamily="18" charset="-127"/>
                <a:ea typeface="HY견고딕" pitchFamily="18" charset="-127"/>
              </a:rPr>
              <a:t>: </a:t>
            </a:r>
          </a:p>
          <a:p>
            <a:pPr marL="742950" lvl="1" indent="-285750" algn="just">
              <a:lnSpc>
                <a:spcPct val="150000"/>
              </a:lnSpc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  <a:tabLst>
                <a:tab pos="3946525" algn="l"/>
              </a:tabLst>
            </a:pPr>
            <a:r>
              <a:rPr lang="ko-KR" altLang="en-US" spc="-100" dirty="0" smtClean="0">
                <a:latin typeface="HY견고딕" pitchFamily="18" charset="-127"/>
                <a:ea typeface="HY견고딕" pitchFamily="18" charset="-127"/>
              </a:rPr>
              <a:t>한식을 세계화 </a:t>
            </a:r>
            <a:r>
              <a:rPr lang="en-US" altLang="ko-KR" spc="-100" dirty="0" smtClean="0">
                <a:latin typeface="HY견고딕" pitchFamily="18" charset="-127"/>
                <a:ea typeface="HY견고딕" pitchFamily="18" charset="-127"/>
              </a:rPr>
              <a:t>-&gt; </a:t>
            </a:r>
            <a:r>
              <a:rPr lang="ko-KR" altLang="en-US" spc="-100" dirty="0" smtClean="0">
                <a:latin typeface="HY견고딕" pitchFamily="18" charset="-127"/>
                <a:ea typeface="HY견고딕" pitchFamily="18" charset="-127"/>
              </a:rPr>
              <a:t>세계적인 식품 브랜드 육성</a:t>
            </a:r>
            <a:endParaRPr lang="en-US" altLang="ko-KR" spc="-100" dirty="0" smtClean="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algn="just">
              <a:lnSpc>
                <a:spcPct val="150000"/>
              </a:lnSpc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  <a:tabLst>
                <a:tab pos="3946525" algn="l"/>
              </a:tabLst>
            </a:pPr>
            <a:r>
              <a:rPr lang="ko-KR" altLang="en-US" spc="-100" dirty="0" smtClean="0">
                <a:latin typeface="HY견고딕" pitchFamily="18" charset="-127"/>
                <a:ea typeface="HY견고딕" pitchFamily="18" charset="-127"/>
              </a:rPr>
              <a:t>첨단기술 접목 </a:t>
            </a:r>
            <a:r>
              <a:rPr lang="en-US" altLang="ko-KR" spc="-1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pc="-100" dirty="0" err="1" smtClean="0">
                <a:latin typeface="HY견고딕" pitchFamily="18" charset="-127"/>
                <a:ea typeface="HY견고딕" pitchFamily="18" charset="-127"/>
              </a:rPr>
              <a:t>푸드</a:t>
            </a:r>
            <a:r>
              <a:rPr lang="ko-KR" altLang="en-US" spc="-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pc="-100" dirty="0" err="1" smtClean="0">
                <a:latin typeface="HY견고딕" pitchFamily="18" charset="-127"/>
                <a:ea typeface="HY견고딕" pitchFamily="18" charset="-127"/>
              </a:rPr>
              <a:t>테크</a:t>
            </a:r>
            <a:r>
              <a:rPr lang="en-US" altLang="ko-KR" spc="-1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en-GB" altLang="ko-KR" spc="-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슬라이드 번호 개체 틀 1"/>
          <p:cNvSpPr txBox="1">
            <a:spLocks/>
          </p:cNvSpPr>
          <p:nvPr/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C38FD2-3E40-4951-B517-55F52472B3F8}" type="slidenum">
              <a:rPr kumimoji="1" lang="en-GB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GB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80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 bwMode="auto">
          <a:xfrm>
            <a:off x="214908" y="1409194"/>
            <a:ext cx="8424000" cy="1224000"/>
          </a:xfrm>
          <a:prstGeom prst="roundRect">
            <a:avLst>
              <a:gd name="adj" fmla="val 15251"/>
            </a:avLst>
          </a:prstGeom>
          <a:solidFill>
            <a:srgbClr val="FFEFEF"/>
          </a:solidFill>
          <a:ln w="19050">
            <a:solidFill>
              <a:srgbClr val="FF999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214908" y="3161590"/>
            <a:ext cx="8424000" cy="3545898"/>
          </a:xfrm>
          <a:prstGeom prst="roundRect">
            <a:avLst>
              <a:gd name="adj" fmla="val 3739"/>
            </a:avLst>
          </a:prstGeom>
          <a:solidFill>
            <a:schemeClr val="bg1"/>
          </a:solidFill>
          <a:ln w="19050">
            <a:solidFill>
              <a:srgbClr val="FF999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4500" indent="-444500" fontAlgn="auto">
              <a:spcAft>
                <a:spcPts val="0"/>
              </a:spcAft>
              <a:buNone/>
              <a:tabLst>
                <a:tab pos="444500" algn="l"/>
              </a:tabLst>
              <a:defRPr/>
            </a:pPr>
            <a:r>
              <a:rPr lang="en-US" altLang="ko-KR" spc="0" dirty="0" smtClean="0"/>
              <a:t>2-2. </a:t>
            </a:r>
            <a:r>
              <a:rPr lang="ko-KR" altLang="en-US" spc="0" dirty="0" smtClean="0"/>
              <a:t>경공업의 종류와 발달</a:t>
            </a:r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3"/>
          </p:nvPr>
        </p:nvSpPr>
        <p:spPr>
          <a:xfrm>
            <a:off x="0" y="871090"/>
            <a:ext cx="8675688" cy="430887"/>
          </a:xfrm>
        </p:spPr>
        <p:txBody>
          <a:bodyPr/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en-US" altLang="ko-KR" spc="0" smtClean="0">
                <a:solidFill>
                  <a:srgbClr val="D84E28"/>
                </a:solidFill>
              </a:rPr>
              <a:t>3. </a:t>
            </a:r>
            <a:r>
              <a:rPr lang="ko-KR" altLang="en-US" spc="0" dirty="0" smtClean="0">
                <a:solidFill>
                  <a:srgbClr val="D84E28"/>
                </a:solidFill>
              </a:rPr>
              <a:t>인쇄 공업</a:t>
            </a:r>
            <a:endParaRPr lang="en-US" altLang="ko-KR" spc="0" dirty="0">
              <a:solidFill>
                <a:srgbClr val="D84E28"/>
              </a:solidFill>
            </a:endParaRPr>
          </a:p>
        </p:txBody>
      </p:sp>
      <p:sp>
        <p:nvSpPr>
          <p:cNvPr id="27" name="텍스트 개체 틀 21"/>
          <p:cNvSpPr>
            <a:spLocks noGrp="1"/>
          </p:cNvSpPr>
          <p:nvPr>
            <p:ph type="body" sz="quarter" idx="14"/>
          </p:nvPr>
        </p:nvSpPr>
        <p:spPr>
          <a:xfrm>
            <a:off x="388971" y="2676718"/>
            <a:ext cx="8207240" cy="477054"/>
          </a:xfrm>
        </p:spPr>
        <p:txBody>
          <a:bodyPr/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en-US" altLang="ko-KR" spc="0" dirty="0" smtClean="0">
                <a:solidFill>
                  <a:schemeClr val="tx1"/>
                </a:solidFill>
              </a:rPr>
              <a:t>(1</a:t>
            </a:r>
            <a:r>
              <a:rPr lang="en-US" altLang="ko-KR" spc="0" dirty="0">
                <a:solidFill>
                  <a:schemeClr val="tx1"/>
                </a:solidFill>
              </a:rPr>
              <a:t>) </a:t>
            </a:r>
            <a:r>
              <a:rPr lang="ko-KR" altLang="en-US" spc="0" dirty="0" smtClean="0">
                <a:solidFill>
                  <a:schemeClr val="tx1"/>
                </a:solidFill>
              </a:rPr>
              <a:t>인쇄 공업의 특징</a:t>
            </a:r>
            <a:endParaRPr spc="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1626" y="1567080"/>
            <a:ext cx="79112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종이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유리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플라스틱 등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피인쇄체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종이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유리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플라스틱 등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에 문자와 그림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사진 등을 대량으로 복제하는 것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5844" y="3161590"/>
            <a:ext cx="8244000" cy="3559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6700" indent="-266700" algn="just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맑은 고딕" pitchFamily="50" charset="-127"/>
              <a:buChar char="▶"/>
              <a:defRPr/>
            </a:pPr>
            <a:r>
              <a:rPr kumimoji="0" lang="ko-KR" altLang="en-US" sz="2000" spc="100" dirty="0" smtClean="0">
                <a:latin typeface="HY견고딕" pitchFamily="18" charset="-127"/>
                <a:ea typeface="HY견고딕" pitchFamily="18" charset="-127"/>
              </a:rPr>
              <a:t> 우리나라의 </a:t>
            </a:r>
            <a:r>
              <a:rPr kumimoji="0" lang="ko-KR" altLang="en-US" sz="2000" spc="100" dirty="0">
                <a:latin typeface="HY견고딕" pitchFamily="18" charset="-127"/>
                <a:ea typeface="HY견고딕" pitchFamily="18" charset="-127"/>
              </a:rPr>
              <a:t>인쇄 기술은</a:t>
            </a:r>
            <a:r>
              <a:rPr kumimoji="0" lang="en-US" altLang="ko-KR" sz="2000" spc="100" dirty="0">
                <a:latin typeface="HY견고딕" pitchFamily="18" charset="-127"/>
                <a:ea typeface="HY견고딕" pitchFamily="18" charset="-127"/>
              </a:rPr>
              <a:t>‘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무구정광대다라니경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’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,‘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직지심체요절’등을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통해 세계에서 인정받은 뛰어난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수준</a:t>
            </a:r>
            <a:r>
              <a:rPr lang="en-GB" altLang="ko-KR" sz="2000" b="1" dirty="0" smtClean="0"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marL="266700" indent="-266700" algn="just" defTabSz="914400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맑은 고딕" pitchFamily="50" charset="-127"/>
              <a:buChar char="▶"/>
              <a:defRPr/>
            </a:pPr>
            <a:r>
              <a:rPr lang="ko-KR" altLang="en-GB" sz="2000" dirty="0" smtClean="0">
                <a:latin typeface="HY견고딕" pitchFamily="18" charset="-127"/>
                <a:ea typeface="HY견고딕" pitchFamily="18" charset="-127"/>
              </a:rPr>
              <a:t> 지식과 </a:t>
            </a:r>
            <a:r>
              <a:rPr lang="ko-KR" altLang="en-GB" sz="2000" dirty="0">
                <a:latin typeface="HY견고딕" pitchFamily="18" charset="-127"/>
                <a:ea typeface="HY견고딕" pitchFamily="18" charset="-127"/>
              </a:rPr>
              <a:t>정보를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신속하고 </a:t>
            </a:r>
            <a:r>
              <a:rPr lang="ko-KR" altLang="en-GB" sz="2000" dirty="0" smtClean="0">
                <a:latin typeface="HY견고딕" pitchFamily="18" charset="-127"/>
                <a:ea typeface="HY견고딕" pitchFamily="18" charset="-127"/>
              </a:rPr>
              <a:t>값싸게 </a:t>
            </a:r>
            <a:r>
              <a:rPr lang="ko-KR" altLang="en-GB" sz="2000" dirty="0">
                <a:latin typeface="HY견고딕" pitchFamily="18" charset="-127"/>
                <a:ea typeface="HY견고딕" pitchFamily="18" charset="-127"/>
              </a:rPr>
              <a:t>전달하고 보존하는 역할을 </a:t>
            </a:r>
            <a:r>
              <a:rPr lang="ko-KR" altLang="en-GB" sz="2000" dirty="0" smtClean="0">
                <a:latin typeface="HY견고딕" pitchFamily="18" charset="-127"/>
                <a:ea typeface="HY견고딕" pitchFamily="18" charset="-127"/>
              </a:rPr>
              <a:t>함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algn="just" defTabSz="914400"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▶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 영구적으로 보존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전달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algn="just" defTabSz="914400"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▶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대량 복제 가능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전달 범위가 넓음 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▶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전형적인 수주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주문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 산업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-&gt;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도심지역에 밀집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▶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다품종 소량화 현상이 </a:t>
            </a:r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</a:rPr>
              <a:t>뚜렷히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 나타남</a:t>
            </a:r>
            <a:endParaRPr lang="ko-KR" altLang="en-GB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슬라이드 번호 개체 틀 1"/>
          <p:cNvSpPr txBox="1">
            <a:spLocks/>
          </p:cNvSpPr>
          <p:nvPr/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C38FD2-3E40-4951-B517-55F52472B3F8}" type="slidenum">
              <a:rPr kumimoji="1" lang="en-GB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GB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23269" y="5854114"/>
            <a:ext cx="3001080" cy="32531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12042" y="6336838"/>
            <a:ext cx="2247536" cy="32531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 bwMode="auto">
          <a:xfrm>
            <a:off x="214908" y="1974916"/>
            <a:ext cx="8424000" cy="3420000"/>
          </a:xfrm>
          <a:prstGeom prst="roundRect">
            <a:avLst>
              <a:gd name="adj" fmla="val 3739"/>
            </a:avLst>
          </a:prstGeom>
          <a:solidFill>
            <a:schemeClr val="bg1"/>
          </a:solidFill>
          <a:ln w="19050">
            <a:solidFill>
              <a:srgbClr val="FF999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4500" indent="-444500" fontAlgn="auto">
              <a:spcAft>
                <a:spcPts val="0"/>
              </a:spcAft>
              <a:buNone/>
              <a:tabLst>
                <a:tab pos="444500" algn="l"/>
              </a:tabLst>
              <a:defRPr/>
            </a:pPr>
            <a:r>
              <a:rPr lang="en-US" altLang="ko-KR" spc="0" dirty="0" smtClean="0"/>
              <a:t>2-2. </a:t>
            </a:r>
            <a:r>
              <a:rPr lang="ko-KR" altLang="en-US" spc="0" dirty="0" smtClean="0"/>
              <a:t>경공업의 종류와 발달</a:t>
            </a:r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3"/>
          </p:nvPr>
        </p:nvSpPr>
        <p:spPr>
          <a:xfrm>
            <a:off x="0" y="871090"/>
            <a:ext cx="8675688" cy="430887"/>
          </a:xfrm>
        </p:spPr>
        <p:txBody>
          <a:bodyPr/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en-US" altLang="ko-KR" spc="0" smtClean="0">
                <a:solidFill>
                  <a:srgbClr val="D84E28"/>
                </a:solidFill>
              </a:rPr>
              <a:t>3. </a:t>
            </a:r>
            <a:r>
              <a:rPr lang="ko-KR" altLang="en-US" spc="0" dirty="0" smtClean="0">
                <a:solidFill>
                  <a:srgbClr val="D84E28"/>
                </a:solidFill>
              </a:rPr>
              <a:t>인쇄 공업</a:t>
            </a:r>
            <a:endParaRPr lang="en-US" altLang="ko-KR" spc="0" dirty="0">
              <a:solidFill>
                <a:srgbClr val="D84E28"/>
              </a:solidFill>
            </a:endParaRPr>
          </a:p>
        </p:txBody>
      </p:sp>
      <p:sp>
        <p:nvSpPr>
          <p:cNvPr id="27" name="텍스트 개체 틀 21"/>
          <p:cNvSpPr>
            <a:spLocks noGrp="1"/>
          </p:cNvSpPr>
          <p:nvPr>
            <p:ph type="body" sz="quarter" idx="14"/>
          </p:nvPr>
        </p:nvSpPr>
        <p:spPr>
          <a:xfrm>
            <a:off x="388971" y="1438963"/>
            <a:ext cx="8207240" cy="477054"/>
          </a:xfrm>
        </p:spPr>
        <p:txBody>
          <a:bodyPr/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en-US" altLang="ko-KR" spc="0" dirty="0" smtClean="0">
                <a:solidFill>
                  <a:schemeClr val="tx1"/>
                </a:solidFill>
              </a:rPr>
              <a:t>(2) </a:t>
            </a:r>
            <a:r>
              <a:rPr lang="ko-KR" altLang="en-US" spc="0" dirty="0" smtClean="0">
                <a:solidFill>
                  <a:schemeClr val="tx1"/>
                </a:solidFill>
              </a:rPr>
              <a:t>인쇄 공업의 발전 방향</a:t>
            </a:r>
            <a:endParaRPr spc="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901" y="2155145"/>
            <a:ext cx="8244000" cy="13849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6700" indent="-266700" algn="just" defTabSz="914400">
              <a:lnSpc>
                <a:spcPct val="20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맑은 고딕" pitchFamily="50" charset="-127"/>
              <a:buChar char="▶"/>
              <a:defRPr/>
            </a:pPr>
            <a:r>
              <a:rPr lang="en-GB" altLang="ko-KR" sz="20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고품질 인쇄물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266700" indent="-266700" algn="just" defTabSz="914400">
              <a:lnSpc>
                <a:spcPct val="20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맑은 고딕" pitchFamily="50" charset="-127"/>
              <a:buChar char="▶"/>
              <a:defRPr/>
            </a:pPr>
            <a:r>
              <a:rPr lang="en-GB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친환경 산업화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슬라이드 번호 개체 틀 1"/>
          <p:cNvSpPr txBox="1">
            <a:spLocks/>
          </p:cNvSpPr>
          <p:nvPr/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C38FD2-3E40-4951-B517-55F52472B3F8}" type="slidenum">
              <a:rPr kumimoji="1" lang="en-GB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GB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6080</TotalTime>
  <Words>770</Words>
  <Application>Microsoft Office PowerPoint</Application>
  <PresentationFormat>화면 슬라이드 쇼(4:3)</PresentationFormat>
  <Paragraphs>123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HY동녘B</vt:lpstr>
      <vt:lpstr>굴림</vt:lpstr>
      <vt:lpstr>Arial</vt:lpstr>
      <vt:lpstr>Georgia</vt:lpstr>
      <vt:lpstr>HY견고딕</vt:lpstr>
      <vt:lpstr>HY견명조</vt:lpstr>
      <vt:lpstr>Wingdings</vt:lpstr>
      <vt:lpstr>맑은 고딕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ptone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봄길</dc:title>
  <dc:creator>yangjieun</dc:creator>
  <cp:lastModifiedBy>교육정보부</cp:lastModifiedBy>
  <cp:revision>675</cp:revision>
  <dcterms:created xsi:type="dcterms:W3CDTF">2012-07-19T05:53:43Z</dcterms:created>
  <dcterms:modified xsi:type="dcterms:W3CDTF">2018-03-13T23:14:18Z</dcterms:modified>
</cp:coreProperties>
</file>