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884D6-0DD7-4F94-9755-7022535129F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7B4F1-D937-46A7-B0D6-DEE634B2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1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7823-2300-03C4-B71B-C8996A43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8602-B6E8-E22B-9981-56DC5FA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821A-6566-6FCF-9008-EC5AFC3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58CC-241C-F0A2-DA48-135368BA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E832-F1F1-4B15-FF70-D0A157A5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1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C60B-8248-E4B3-9EA1-88567438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3BA49-2BCC-3AE1-E7D2-1655074D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EF7D-DFDB-DF4C-9988-3E4E379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2920-ACEA-2DE8-E19E-54AA46BE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8332-63FE-8F38-815D-68ABAFB1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408F9-E0CA-F257-0329-4EA3D8C5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3D43-E88B-6083-FCBE-3E126540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2FD1-0141-7A4D-CFF1-DB3497CC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F7A9-F98A-D2E6-0B4D-1C0D6204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A6D3-FD2E-3761-9A8A-BE1945D2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DB83-105D-555E-F564-AC98EFE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25ED-B6F7-8002-C7BD-55EA043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EE19-D005-34E3-385B-5EB91579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F259-E7FD-314D-497F-44920915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CF62-7F42-A80C-43D4-3140D6E0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2809-C161-D1D7-D1CB-684F4DF0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FFAE-77A3-85E7-3DDB-24F253DA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A775-7C27-8E44-30A0-D9B85BA1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8C0F-67BB-4EFC-7931-E9ECC230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578A-2189-37EB-03D6-F04B9F8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BA56-646B-5681-A226-A69D4C5E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46D1-63DA-0DBF-C49D-C4FA271A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37DF-90B1-67CB-382E-B4482892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D57A-D81E-9180-8C16-B91AD9DD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AB1C4-86BE-35ED-7912-85C07DC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6A7E-3BBE-E644-80E3-69BF1873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26F-608D-DCE2-DFCE-9BD3ADF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A9B3-9AB9-11C1-7E90-9DB59E6A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A88A-8C85-DB5E-B9D4-B5107E8A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A311-C785-0A5C-08DD-1D60B940B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507E6-2C29-B0BF-7D6D-A2F6EB0C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5A24D-3B24-4EE2-0DCF-43F42801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BE0A-2B4A-AF7E-A839-33FC892E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0A8C-9772-8924-407F-BA997B6A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1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7F80-BF24-62A1-8077-F955EB67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FC613-E6D7-4A16-5D36-0EDE98C3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88D19-88E1-D4A8-95EC-26D80A1C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D37E-19D9-B2E0-7445-7F83A80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F8111-5841-D7D1-85DA-B43802C0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D7559-0B86-608F-0D9C-385D26F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E5D2-56FC-FED3-84C6-D1683139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29DE-9C7F-2A6E-BA17-4BA67AA7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BA3-4E89-1632-BF70-A8974C57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F22C-DA26-F053-8EE0-6B82674B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EA05-BD23-3F7D-489D-21245633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CF99-A11C-F4C0-7AE2-7204AD5F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D233-3EFB-7FC1-9330-E35E2A1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0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05B4-B267-4E46-8085-2F9D91AB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A9ADB-989F-C9E6-E0ED-9AB8021C0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9158C-3C64-E7F7-6319-252BAD12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5DF0-B68D-44C6-A43B-79B3744E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1CC7-CCED-F22A-41E4-B651178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B1EC-0F0F-00E6-0EDE-5B297010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FC7D9-B3C7-2A69-CEEB-34F3E66A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D9CC-970E-F5BC-182F-49A03EB4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D3D6-F199-9FDF-68E7-C97B5C8D9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7CEC-E3D9-4B65-B9FB-8A9720D423A1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FA81-A01E-8044-AF3C-D208B549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6E42-84CA-4568-BDBF-F2C51C488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D1D5E-8F6F-4AAC-AEFE-805CF75C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DD2B5E-6220-7109-1983-EE2FE358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0980" y="0"/>
            <a:ext cx="5058508" cy="533399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SALES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D78BE-1F67-273D-5383-6066287E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533399"/>
            <a:ext cx="11136923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DD2B5E-6220-7109-1983-EE2FE358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646" y="0"/>
            <a:ext cx="5361842" cy="5715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PRODUCT PERFORMANCE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F3843-8C8E-3A70-838A-D607492C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7" y="502152"/>
            <a:ext cx="10884306" cy="6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DD2B5E-6220-7109-1983-EE2FE358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0980" y="0"/>
            <a:ext cx="5058508" cy="533399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INVENTORY STATUS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7FC4F-6CBD-A715-7FC8-1DC4ED89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8" y="358632"/>
            <a:ext cx="11340663" cy="64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DD2B5E-6220-7109-1983-EE2FE358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0980" y="0"/>
            <a:ext cx="5058508" cy="533399"/>
          </a:xfrm>
        </p:spPr>
        <p:txBody>
          <a:bodyPr>
            <a:normAutofit/>
          </a:bodyPr>
          <a:lstStyle/>
          <a:p>
            <a:r>
              <a:rPr lang="en-US" sz="3200" dirty="0"/>
              <a:t>BALANCE STATEMENT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44CF1-6490-638E-2DBF-8227ADCC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2" y="457200"/>
            <a:ext cx="1110245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</dc:creator>
  <cp:lastModifiedBy>VINAY D</cp:lastModifiedBy>
  <cp:revision>1</cp:revision>
  <dcterms:created xsi:type="dcterms:W3CDTF">2023-12-15T08:16:00Z</dcterms:created>
  <dcterms:modified xsi:type="dcterms:W3CDTF">2023-12-15T08:29:19Z</dcterms:modified>
</cp:coreProperties>
</file>