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21a1a07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21a1a07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1a1a0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1a1a0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1a1a07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1a1a07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1a1a0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1a1a07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1a1a07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1a1a07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1a1a07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1a1a07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1a1a07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1a1a07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1a1a07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1a1a07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765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3833" y="12040"/>
            <a:ext cx="10925833" cy="5165066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4659" y="661"/>
            <a:ext cx="10500941" cy="5165066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46667" y="-661"/>
            <a:ext cx="2167467" cy="5176309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-524934" y="132"/>
            <a:ext cx="1403435" cy="5176309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082040" y="2423160"/>
            <a:ext cx="70359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10800000" flipH="1">
            <a:off x="-348182" y="-16425"/>
            <a:ext cx="1723520" cy="5159925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244243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-1118653" y="775"/>
            <a:ext cx="3100651" cy="5142725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8088847" y="-9550"/>
            <a:ext cx="1100668" cy="515305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 flipH="1">
            <a:off x="-348182" y="-16425"/>
            <a:ext cx="1723520" cy="5159925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-1118653" y="775"/>
            <a:ext cx="3100651" cy="5142725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8088847" y="-9550"/>
            <a:ext cx="1100668" cy="515305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244243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648200" y="1244243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 flipH="1">
            <a:off x="-348182" y="-16425"/>
            <a:ext cx="1723520" cy="5159925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 flipH="1">
            <a:off x="-1118653" y="775"/>
            <a:ext cx="3100651" cy="5142725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088847" y="-9550"/>
            <a:ext cx="1100668" cy="515305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-6264" y="3700040"/>
            <a:ext cx="9150267" cy="2325488"/>
            <a:chOff x="-6264" y="4933387"/>
            <a:chExt cx="9150267" cy="3100651"/>
          </a:xfrm>
        </p:grpSpPr>
        <p:sp>
          <p:nvSpPr>
            <p:cNvPr id="41" name="Google Shape;41;p6"/>
            <p:cNvSpPr/>
            <p:nvPr/>
          </p:nvSpPr>
          <p:spPr>
            <a:xfrm>
              <a:off x="-8" y="5537200"/>
              <a:ext cx="9144009" cy="1574769"/>
            </a:xfrm>
            <a:custGeom>
              <a:avLst/>
              <a:gdLst/>
              <a:ahLst/>
              <a:cxnLst/>
              <a:rect l="l" t="t" r="r" b="b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5400000" flipH="1">
              <a:off x="3018543" y="1908579"/>
              <a:ext cx="3100651" cy="9150267"/>
            </a:xfrm>
            <a:custGeom>
              <a:avLst/>
              <a:gdLst/>
              <a:ahLst/>
              <a:cxnLst/>
              <a:rect l="l" t="t" r="r" b="b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8" y="5740400"/>
              <a:ext cx="9144011" cy="1574769"/>
            </a:xfrm>
            <a:custGeom>
              <a:avLst/>
              <a:gdLst/>
              <a:ahLst/>
              <a:cxnLst/>
              <a:rect l="l" t="t" r="r" b="b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av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" y="1242050"/>
            <a:ext cx="8133000" cy="11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Automoblox Comparison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082040" y="2423160"/>
            <a:ext cx="70359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Iwin Yeung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-56397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50" y="708538"/>
            <a:ext cx="3352499" cy="252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20" y="853238"/>
            <a:ext cx="4132976" cy="26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251725" y="3433600"/>
            <a:ext cx="83955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differences between the front I drew and the actual front is the color and the roundness of the front. The actual front has a three corner roundness, whereas, my front is more rigid. In order to draw the front I first drew the semi-circle shape and then extruded it backwards. After that, I began to apply details to the front piece.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88" y="1028100"/>
            <a:ext cx="40481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0" y="1147727"/>
            <a:ext cx="3658969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1101625" y="4032800"/>
            <a:ext cx="6722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body piece resembles the actual piece in terms of the shape; only the color differs. I began to draw this piece by making a rectangle and rounding the edges before extrusion.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875" y="865625"/>
            <a:ext cx="2717400" cy="20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125" y="1111378"/>
            <a:ext cx="3079026" cy="1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457200" y="3089100"/>
            <a:ext cx="84528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back piece that I created is similar to the actual back piece.One of the main differences may be that the back has a more rounded shape compared to my rounded, but shaper edge back. In order to create the back, I first made the rectangle and extruded back. Then I rounded the edges and made the rectangular sketch on top and extruded down. Then I made the holes and a smaller rectangle on the sides for the connector pieces.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Base</a:t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71" y="1202325"/>
            <a:ext cx="2758000" cy="2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6" y="1613400"/>
            <a:ext cx="3513100" cy="20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290025" y="3901275"/>
            <a:ext cx="8166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passenger base highly resembles the actual part; there may not be a difference between the two pieces. Everything is identical between the two. In order to make the passenger base, I first made the square with rounded edges.Then I made the four shapes and then extruded the out.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Windshield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75" y="1063527"/>
            <a:ext cx="2770800" cy="21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150" y="1063524"/>
            <a:ext cx="2466772" cy="20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547125" y="3487825"/>
            <a:ext cx="83832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windshield I made in inventor and the actual windshield are relatively identical. Most if not all features are present in the windshield that I built. In order to construct the windshield, I first made the side shape of a right triangle shape. Then I extruded it back and rounded the edges. Finally, I began the design on the bottom by making a square-rounded shape and extruding it out.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Girl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00" y="594175"/>
            <a:ext cx="2304100" cy="25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 descr="IMG_2216.JPG"/>
          <p:cNvPicPr preferRelativeResize="0"/>
          <p:nvPr/>
        </p:nvPicPr>
        <p:blipFill rotWithShape="1">
          <a:blip r:embed="rId4">
            <a:alphaModFix/>
          </a:blip>
          <a:srcRect l="49804" t="10863" b="15182"/>
          <a:stretch/>
        </p:blipFill>
        <p:spPr>
          <a:xfrm>
            <a:off x="2202150" y="594175"/>
            <a:ext cx="1400826" cy="2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646800" y="3412950"/>
            <a:ext cx="79845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girl I created is somewhat similar to the actual part; the difference is the shapes in the middle and head piece. To begin the creation of the girl, I first made the triangular base. Then, I made layers and layers stacking on top of each other. The loft tool was utilized in creating the body. To create the head, I made a quarter head sketch in the first quadrant of the circle, then used the rotation to to develop the head in 3D.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25" y="462575"/>
            <a:ext cx="2968976" cy="27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IMG_2216.JPG"/>
          <p:cNvPicPr preferRelativeResize="0"/>
          <p:nvPr/>
        </p:nvPicPr>
        <p:blipFill rotWithShape="1">
          <a:blip r:embed="rId4">
            <a:alphaModFix/>
          </a:blip>
          <a:srcRect l="-2973" t="10863" r="47700" b="15182"/>
          <a:stretch/>
        </p:blipFill>
        <p:spPr>
          <a:xfrm>
            <a:off x="1861525" y="462575"/>
            <a:ext cx="1558317" cy="277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497275" y="3279600"/>
            <a:ext cx="7775100" cy="2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male I created in inventor is similar to the actual male. I only difference may be the middle body of the people. In order to create the male in inventor, I first made the square base. Then, I created planes and used to loft tool to make the gradual increase of the ellipse up to the top. Then I made a quarter-head in the first quadrant of the ellipse and used the rotation tool to make the 3D head.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Wheel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75" y="1200177"/>
            <a:ext cx="2164650" cy="19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50" y="1200176"/>
            <a:ext cx="2480602" cy="19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60750" y="3360700"/>
            <a:ext cx="7822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wheel is somewhat similar in terms of the structure. The only difference is the pattern on the outside ring. In order to make this wheel, I first made the 3 circles and extruded them accordingly to the picture above. Afterward, I made a pattern by connecting the outer circle to the inner circle and used the circular pattern tool for the final shape.During this part, I learned to use the circular tool.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Wave</vt:lpstr>
      <vt:lpstr>Automoblox Comparison</vt:lpstr>
      <vt:lpstr>Front</vt:lpstr>
      <vt:lpstr>Body</vt:lpstr>
      <vt:lpstr>Back</vt:lpstr>
      <vt:lpstr>Passenger Base</vt:lpstr>
      <vt:lpstr>Windshield</vt:lpstr>
      <vt:lpstr>Girl</vt:lpstr>
      <vt:lpstr>Male</vt:lpstr>
      <vt:lpstr>Wheel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Automoblox Comparison</dc:title>
  <cp:lastModifiedBy>Iwin Yeung</cp:lastModifiedBy>
  <cp:revision>1</cp:revision>
  <dcterms:modified xsi:type="dcterms:W3CDTF">2019-04-20T05:08:34Z</dcterms:modified>
</cp:coreProperties>
</file>