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50" d="100"/>
          <a:sy n="150" d="100"/>
        </p:scale>
        <p:origin x="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4dcef59_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4dcef59_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4dcef59_0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4dcef59_0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4dcef59_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4dcef59_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4dcef59_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14dcef59_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4dcef59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14dcef59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4dcef59_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4dcef59_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4dcef59_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4dcef59_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4dcef59_0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4dcef59_0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200150"/>
            <a:ext cx="9144000" cy="27432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079"/>
            <a:ext cx="1827408" cy="5144627"/>
            <a:chOff x="0" y="-1438"/>
            <a:chExt cx="798030" cy="6859503"/>
          </a:xfrm>
        </p:grpSpPr>
        <p:sp>
          <p:nvSpPr>
            <p:cNvPr id="12" name="Google Shape;12;p2"/>
            <p:cNvSpPr/>
            <p:nvPr/>
          </p:nvSpPr>
          <p:spPr>
            <a:xfrm>
              <a:off x="0" y="-1438"/>
              <a:ext cx="798030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99015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>
            <a:off x="7316591" y="0"/>
            <a:ext cx="1827408" cy="5144627"/>
            <a:chOff x="0" y="-1438"/>
            <a:chExt cx="798030" cy="6859503"/>
          </a:xfrm>
        </p:grpSpPr>
        <p:sp>
          <p:nvSpPr>
            <p:cNvPr id="15" name="Google Shape;15;p2"/>
            <p:cNvSpPr/>
            <p:nvPr/>
          </p:nvSpPr>
          <p:spPr>
            <a:xfrm>
              <a:off x="0" y="-1438"/>
              <a:ext cx="798030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0"/>
              <a:ext cx="399015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568185"/>
            <a:ext cx="7772400" cy="123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23" name="Google Shape;23;p3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26" name="Google Shape;26;p3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35" name="Google Shape;35;p4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4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38" name="Google Shape;38;p4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48" name="Google Shape;48;p5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5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51" name="Google Shape;51;p5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59" name="Google Shape;59;p6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6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62" name="Google Shape;62;p6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70" name="Google Shape;70;p7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7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73" name="Google Shape;73;p7"/>
            <p:cNvSpPr/>
            <p:nvPr/>
          </p:nvSpPr>
          <p:spPr>
            <a:xfrm>
              <a:off x="0" y="-1438"/>
              <a:ext cx="649181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0" y="0"/>
              <a:ext cx="500332" cy="6858065"/>
            </a:xfrm>
            <a:custGeom>
              <a:avLst/>
              <a:gdLst/>
              <a:ahLst/>
              <a:cxnLst/>
              <a:rect l="l" t="t" r="r" b="b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otlight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Char char="●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○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■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○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■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○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■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ctrTitle"/>
          </p:nvPr>
        </p:nvSpPr>
        <p:spPr>
          <a:xfrm>
            <a:off x="685800" y="1568185"/>
            <a:ext cx="7772400" cy="12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 Sketches</a:t>
            </a: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 Iwin Yeung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9" descr="IMG_145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43188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0" descr="IMG_145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878463" y="106925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1" descr="IMG_145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43188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2" descr="IMG_145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43188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3" descr="IMG_145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43188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 descr="IMG_145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43188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 descr="IMG_145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43188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 descr="IMG_144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43188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On-screen Show (16:9)</PresentationFormat>
  <Paragraphs>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Spotlight</vt:lpstr>
      <vt:lpstr>CAD Sketches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 Sketches</dc:title>
  <cp:lastModifiedBy>Iwin Yeung</cp:lastModifiedBy>
  <cp:revision>1</cp:revision>
  <dcterms:modified xsi:type="dcterms:W3CDTF">2019-04-20T05:08:55Z</dcterms:modified>
</cp:coreProperties>
</file>