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50" d="100"/>
          <a:sy n="150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324b7f6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324b7f6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830f560f_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5830f560f_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830f560f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830f560f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830f560f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830f560f_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830f560f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830f560f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324b7f6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324b7f6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30f560f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30f560f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30f560f_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30f560f_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324b7f6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324b7f6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Puzzle Cube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Iwin Yeung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 descr="FinalAssemblyPresentation-All View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109538"/>
            <a:ext cx="664845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 descr="IMG_145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523623" y="381400"/>
            <a:ext cx="3475327" cy="46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 descr="IMG_146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8738" y="-74825"/>
            <a:ext cx="38576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 descr="IMG_146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476938" y="-74825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IMG_146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42411" y="-293235"/>
            <a:ext cx="4411450" cy="5881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 descr="Piec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452438"/>
            <a:ext cx="52292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 descr="Piec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66675"/>
            <a:ext cx="643890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 descr="Piece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238125"/>
            <a:ext cx="67151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descr="Piec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4300"/>
            <a:ext cx="57340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descr="Piece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323850"/>
            <a:ext cx="60198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On-screen Show (16:9)</PresentationFormat>
  <Paragraphs>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Light Gradient</vt:lpstr>
      <vt:lpstr>Creating a Puzzle Cube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Puzzle Cube</dc:title>
  <cp:lastModifiedBy>Iwin Yeung</cp:lastModifiedBy>
  <cp:revision>1</cp:revision>
  <dcterms:modified xsi:type="dcterms:W3CDTF">2019-04-20T05:10:22Z</dcterms:modified>
</cp:coreProperties>
</file>