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DD38D-E442-4900-83FD-A1070C605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6EBDD1-C587-4F27-8E87-C31CDEC13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EE9704-500B-4602-B0A7-EBA88A90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52F0-B167-4047-90A2-6A0EF4EE158B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1E5E0-9475-4FA2-A2AD-772A2264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B8E619-8B02-4F48-9838-794323F8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FDA-70EF-425D-B543-A99A83B46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92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A11AF-A3BC-4EFE-A6F3-7BA309DD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D76C3C-5ACD-49FB-A858-C098C6C8E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208060-2D94-4157-BAD8-C961913D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52F0-B167-4047-90A2-6A0EF4EE158B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E891D6-5873-4C19-B29C-7BE650B0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A1FD37-B7FA-401D-A0F1-915100EA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FDA-70EF-425D-B543-A99A83B46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4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6C2959-C334-4624-BCF0-75C1CBAF8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7CF601-3753-44BB-A44B-33443A7E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1B6802-C0E1-46F3-88BB-86C1F0ED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52F0-B167-4047-90A2-6A0EF4EE158B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DDC06C-7A98-4C03-9758-846F0F7A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25C64-D6B9-44AB-8164-CD9B62FC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FDA-70EF-425D-B543-A99A83B46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85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E298A-50EF-4A1F-8825-8F92B994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414F09-E13C-4DC2-8B6F-B81F2073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A903D7-C294-462C-AE13-1E057C1D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52F0-B167-4047-90A2-6A0EF4EE158B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759D40-C0CC-42B4-A810-146CD8F3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31B950-DAC5-4C5C-9ACF-CD32BAC2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FDA-70EF-425D-B543-A99A83B46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7254-3972-4CDC-B57A-9121A2A7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22A0AF-BE45-47E0-AA96-5C8F58BD4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6D24EE-9CA5-4C58-80C8-17B82AF2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52F0-B167-4047-90A2-6A0EF4EE158B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A45460-2182-420C-8B5A-82119666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74CA3-DF61-46EC-BAB5-C4E1F732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FDA-70EF-425D-B543-A99A83B46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4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56EB4-C92F-48EE-8669-97033464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3DA15F-EE93-41E0-A90E-F2DA7E361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A8FDDE-B35E-4583-9D04-28D5176E9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D98BE9-F648-46D2-A638-0C2629B6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52F0-B167-4047-90A2-6A0EF4EE158B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40A27-2A4B-402B-99E5-791760FB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EEE2E1-92A4-479C-8CF0-E7E4CCD8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FDA-70EF-425D-B543-A99A83B46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95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52524-67E0-463F-A767-40D90A3C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91C1DB-C4BD-48BB-9693-607FF3425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219D10-FE65-4283-9EE8-8CB8C773E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5308E9-A4FA-43B4-94DB-C339F7524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7A582D-EE16-45C2-8DE0-D89770775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8C3D2A-A3C5-4E6A-8C11-C252FFE6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52F0-B167-4047-90A2-6A0EF4EE158B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EEEE61-5CF3-4221-93B8-37B6821B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FEC6BB-7C9A-4E43-BB4F-34956390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FDA-70EF-425D-B543-A99A83B46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2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67022-DA28-41BA-9A67-83862EA4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B52376-BBDB-4807-8A9D-6390089B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52F0-B167-4047-90A2-6A0EF4EE158B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3D2082-0F07-43CA-AEB3-A79AFACB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47603F-3E8C-4B00-84DA-B66C756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FDA-70EF-425D-B543-A99A83B46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47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ED4D1A-9614-4FD1-91B3-B52B1002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52F0-B167-4047-90A2-6A0EF4EE158B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FE06A4-105E-4C22-956F-1C5CA10C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026019-0B12-435B-9F45-FF493AEA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FDA-70EF-425D-B543-A99A83B46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59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F6F7C-21E3-4F33-BE1C-BA951AF9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08E2CE-0D1D-430F-B2C0-B850145B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865E4F-9124-43D0-A71A-26099A17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431416-A4E6-4306-BD17-C80E7044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52F0-B167-4047-90A2-6A0EF4EE158B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616ED7-9500-456B-A0BA-42078327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105C9A-C3A6-4B8E-9436-CE7AD91D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FDA-70EF-425D-B543-A99A83B46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85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C866D-4366-41D6-B819-1C85BE91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F065BD-9C89-45F4-8A6D-5E227A939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FED601-E8DD-4B75-987D-1CF94BE50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0E6B5A-46B8-40B8-A570-81A58D50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52F0-B167-4047-90A2-6A0EF4EE158B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7C5937-9C73-4EA9-BB20-40A225B2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392486-BFBF-45CB-A9F4-8C3D5B94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FDA-70EF-425D-B543-A99A83B46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42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E1D593-277B-42DB-A179-7CD0DB8F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C1AA86-5AEC-4693-BB5F-81A70475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DB3674-65AC-4D34-A897-3313DEAEA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52F0-B167-4047-90A2-6A0EF4EE158B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292058-1EE7-4A62-8778-0750AD08A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D410C-F4EA-4589-8422-BB281FB0A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ECFDA-70EF-425D-B543-A99A83B46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0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EBDC6C2-DB49-4D93-A3BB-18B3756D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5" y="233931"/>
            <a:ext cx="4761389" cy="28287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3D7992-813B-47C8-81B6-2703635BC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53" y="307089"/>
            <a:ext cx="4578493" cy="27556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4C6BBA6-4E64-4DF1-8D16-5F003600A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336" y="380247"/>
            <a:ext cx="4584589" cy="27556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64C2F26-DD85-411A-8825-A26917A7D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1689" y="4102367"/>
            <a:ext cx="4578493" cy="27556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210060-4F44-4657-A656-24E8A4AD7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753" y="4102368"/>
            <a:ext cx="4584589" cy="275563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328E36-D366-4D87-B88B-8AFF0F2F0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411" y="4102369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4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E48C76F-D66B-4FD3-8BD3-46005571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5" y="382805"/>
            <a:ext cx="4578493" cy="275563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C91C255-DAAE-4F7B-8830-54C19EA34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221" y="388902"/>
            <a:ext cx="4584589" cy="27495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5C704DB-B41F-43F3-961F-FE12AD155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411" y="382805"/>
            <a:ext cx="4584589" cy="27556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D1AE7C-C1CA-4876-8CD9-EA893D861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94" y="3781530"/>
            <a:ext cx="4578493" cy="27556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D428827-6AC9-40C8-AF1B-2F18E9129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220" y="3713467"/>
            <a:ext cx="4584589" cy="27556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44E9075-EF5F-4D62-975D-A0F455D38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7411" y="364540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7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DCAF6C5-0F63-403D-88CA-AE1F164C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602"/>
            <a:ext cx="4584589" cy="27495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EF2B38A-E90C-421E-A6ED-A17408199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42" y="289602"/>
            <a:ext cx="4584589" cy="275563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DD0C17A-EC48-4E29-9604-094DEDB65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305" y="289602"/>
            <a:ext cx="4584589" cy="27556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5FCE69-6DB0-4194-B148-23D0A86D1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" y="3429000"/>
            <a:ext cx="4578493" cy="27556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4DF09B2-806A-4F79-9DA9-2B43A3FD3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279" y="3422903"/>
            <a:ext cx="4584589" cy="27556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54252C8-1A82-4023-8799-999E7E4FF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1304" y="3429000"/>
            <a:ext cx="4584589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6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182AE6B-472E-44EF-8460-38D786D0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2369"/>
            <a:ext cx="4584589" cy="275563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A0475B4-6CAB-4DAD-B905-DDC153FA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059" y="4102368"/>
            <a:ext cx="4578493" cy="275563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9C5F6B9-A9C5-4795-A8CA-E1B49E5D4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413" y="4102369"/>
            <a:ext cx="4584589" cy="27556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C0E846E-6B9E-4908-BB37-84F76D748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00" y="673369"/>
            <a:ext cx="4578493" cy="27556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258BBB3-2ACC-45FE-B2F1-E15D0B01E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705" y="673368"/>
            <a:ext cx="4584589" cy="27556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131F86B-858A-432D-A4C2-D3C2BDDF6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7411" y="673367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5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0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辻本 陸真</dc:creator>
  <cp:lastModifiedBy>辻本 陸真</cp:lastModifiedBy>
  <cp:revision>2</cp:revision>
  <dcterms:created xsi:type="dcterms:W3CDTF">2020-12-01T17:46:20Z</dcterms:created>
  <dcterms:modified xsi:type="dcterms:W3CDTF">2020-12-01T18:01:34Z</dcterms:modified>
</cp:coreProperties>
</file>