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DD226A-5841-4F24-A479-0DBE7C3BE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E6D6B01-2666-44D0-B401-0E1869FE2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47012A-0E24-476B-8630-F540AA919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7C89-12B0-46E0-BA09-2725E09CE6AD}" type="datetimeFigureOut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A72DB8-3C45-4691-A017-A0F2E1D45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AFB570-B589-45A9-B90E-2E096B39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5DBD-E345-4A9D-8FD3-5E0ED5F276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514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CB05F-CB3E-420F-BF6C-B16D2E488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AD2E7F-C50A-4F54-A93A-DA59A746B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3B34C4-0213-4903-9A52-E72CBF46A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7C89-12B0-46E0-BA09-2725E09CE6AD}" type="datetimeFigureOut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38336B-7DA4-4EDA-86DA-4A57384B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083C36-944E-459C-9132-239B6B0D0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5DBD-E345-4A9D-8FD3-5E0ED5F276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3092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FD1F913-A1E4-43B8-A76E-B234F3A22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FC48C3-A280-44AD-B4A6-5114FB048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42CE5C-955A-4063-B7A3-17E8E011B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7C89-12B0-46E0-BA09-2725E09CE6AD}" type="datetimeFigureOut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11E23C-02C6-4129-9703-8CD9F8FF6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C9A4AB-7FD8-4D09-A854-D9DDF15FE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5DBD-E345-4A9D-8FD3-5E0ED5F276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817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E8D71E-BDD9-452D-9FB5-8923B3FA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49B4DC-D6AD-41B6-ADC8-CAE2545F8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8105CB-7986-4694-A784-D1BA8DFC1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7C89-12B0-46E0-BA09-2725E09CE6AD}" type="datetimeFigureOut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973A1F-D3AB-47A4-A275-FCAA6FA8A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1A5E6D-1CF4-4788-8486-2DD9F7F2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5DBD-E345-4A9D-8FD3-5E0ED5F276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20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539FF6-6E7B-4CC6-80A1-3685E0A47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964375-FC9C-469E-A6E0-F73447A2D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E6DBBB-43A9-43D2-B178-4A714148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7C89-12B0-46E0-BA09-2725E09CE6AD}" type="datetimeFigureOut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142461-D2F3-4C5A-B822-E8FB05DD6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DB594A-2CA6-4667-9564-A50FA75FE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5DBD-E345-4A9D-8FD3-5E0ED5F276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835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44118E-30E4-4970-A885-DD06354CD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C99E4E-3AC0-433D-8B6F-74AA8F6B1D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8AA399A-7312-46BF-8F63-B2D1EEC75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A62AAB-5F93-4053-A8E4-32D229C29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7C89-12B0-46E0-BA09-2725E09CE6AD}" type="datetimeFigureOut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2B9ECB-43E7-459F-8C2C-E1B9EDFDF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CEE09A-2C19-4347-8AA4-2F92C7006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5DBD-E345-4A9D-8FD3-5E0ED5F276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35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AC60E6-F566-4638-939A-386116526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E3FAB6-5FD8-4477-A5C0-824031EA3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4D61B2A-4893-4A91-BABD-388623A20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6CAD3F0-27F0-4D26-96D3-5339E11C6A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A319729-2C56-4AA8-948D-C12E3B0249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8539A92-FF98-4BED-8BCD-421746C10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7C89-12B0-46E0-BA09-2725E09CE6AD}" type="datetimeFigureOut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942B99F-0DF1-476F-9CE8-81AEF6B38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1CC3EE3-4CB3-4023-9F41-99B8673E3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5DBD-E345-4A9D-8FD3-5E0ED5F276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621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6F7FB0-3956-454E-9245-EAE4A345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6B288E3-C755-48F8-BEBA-A9CE65CE9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7C89-12B0-46E0-BA09-2725E09CE6AD}" type="datetimeFigureOut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2D4FABB-A44C-4E91-A6A0-0F74B5B21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3DE57BB-8DD0-47E1-8168-DEA056094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5DBD-E345-4A9D-8FD3-5E0ED5F276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66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DD64592-F3EB-48CF-9DCF-F3A1B4589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7C89-12B0-46E0-BA09-2725E09CE6AD}" type="datetimeFigureOut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B364FA4-7A79-49D3-A570-2E02F26AF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708828-13CB-455A-8066-5B2E855ED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5DBD-E345-4A9D-8FD3-5E0ED5F276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09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34C578-6E56-4C5C-BC2E-1E40BE3B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859A9F-6862-4539-AE2A-7106BEC6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1D328B-5E7F-4568-BFB0-7CFB07EDB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B4405E-F62C-4DB8-A4F6-A90503340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7C89-12B0-46E0-BA09-2725E09CE6AD}" type="datetimeFigureOut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C177B1-4526-4586-91B7-14DBF244C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3FC416-A0A0-4BAC-ADEC-BE8A0520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5DBD-E345-4A9D-8FD3-5E0ED5F276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6977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70C0FC-75BA-4B15-A5F3-80CF12FE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27FE9A9-1015-4E00-82BC-E4F19BF3DC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B0CF83A-F34A-4048-8B7A-BDB16C0EC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FCEC65-AD68-419D-9067-7EABB49A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7C89-12B0-46E0-BA09-2725E09CE6AD}" type="datetimeFigureOut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CA730E-A495-4090-853B-0D1B55FC3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0BC15B-E9EA-4648-ADA5-A236CF55B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5DBD-E345-4A9D-8FD3-5E0ED5F276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772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CCF0D20-9EC4-4E59-B896-E63797717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45C7E9-73B6-485E-B421-2BDCDB1A2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512897-4237-4027-85A1-993F845F1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37C89-12B0-46E0-BA09-2725E09CE6AD}" type="datetimeFigureOut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2F8B56-E911-4B42-AD03-22EECC3E7D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AA5AA7-EA72-4DD5-8DD3-046AE877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05DBD-E345-4A9D-8FD3-5E0ED5F276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1283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CE38069E-AFE2-4AB9-9DA9-41AC2DB84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20" y="121637"/>
            <a:ext cx="4761389" cy="282878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7327C14-7304-47AC-A6E5-DAC3C60DE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175" y="551123"/>
            <a:ext cx="4971649" cy="298166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A34EDE5-72F8-46CA-879D-EF65445A7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7411" y="864069"/>
            <a:ext cx="4584589" cy="275563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EBA7FFA-81F5-4FEC-87D5-51451784A9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420" y="3619700"/>
            <a:ext cx="4584589" cy="275563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F020FFE4-B779-47C8-AEE4-E0D4B28AFD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2822" y="4102369"/>
            <a:ext cx="4584589" cy="275563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2421AED-8157-41DA-AA5D-A901DBF983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2919" y="4189279"/>
            <a:ext cx="4578493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7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2733A33-68FE-4599-9CDE-3735997D7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10" y="209391"/>
            <a:ext cx="4584589" cy="2749534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659B0434-02F6-4C2E-AE51-A54A29E26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463" y="247173"/>
            <a:ext cx="4584589" cy="274953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6ACC327-84AB-4261-9645-6D746E507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7558" y="469676"/>
            <a:ext cx="4584589" cy="275563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2F203BC-4502-4A26-9034-069D9AFEF0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21" y="3623311"/>
            <a:ext cx="4578493" cy="275563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C8A2283-1A8D-4E97-B032-89C61548B1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4037" y="3892978"/>
            <a:ext cx="4578493" cy="275563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7297F21-F520-43CE-A612-012BB987B0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0188" y="3870440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3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17559E9-2860-495B-B63E-B18D43534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232"/>
            <a:ext cx="4578493" cy="2755631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BB53BEA-F183-466F-A8AD-A0A28EF4A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705" y="673369"/>
            <a:ext cx="4584589" cy="275563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E2E62A1-BED3-487C-830E-F15C39F3F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0185" y="1040132"/>
            <a:ext cx="4578493" cy="275563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2EB9773-919E-426C-A2EC-C06E813C2C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23" y="3671437"/>
            <a:ext cx="4578493" cy="275563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4EC2D65-576F-4C36-B76B-BBEA31AAD7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3705" y="3913874"/>
            <a:ext cx="4578493" cy="275563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5A664EE-21D6-4C67-96BE-D91FB0482A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0185" y="4162526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99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6C87132-630D-4C4C-9461-AD1CB8A5C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05" y="254468"/>
            <a:ext cx="4584589" cy="2755631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4B3EC7AE-CCF4-4922-AB5F-C48713BC4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705" y="382806"/>
            <a:ext cx="4584589" cy="275563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0D133B5-BB0B-42C7-8891-397A885A5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5053" y="338690"/>
            <a:ext cx="4584589" cy="275563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B1F413C9-E079-49CF-8CD8-B736D66372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874" y="3719564"/>
            <a:ext cx="4584589" cy="275563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26F92FD-F768-4DF3-B45A-AB4300F7F6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3705" y="3803786"/>
            <a:ext cx="4584589" cy="275563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5647167-BAC4-4157-AFC8-211D85562F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3721" y="3732521"/>
            <a:ext cx="4578493" cy="27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1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5828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ワイド画面</PresentationFormat>
  <Paragraphs>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辻本 陸真</dc:creator>
  <cp:lastModifiedBy>辻本 陸真</cp:lastModifiedBy>
  <cp:revision>3</cp:revision>
  <dcterms:created xsi:type="dcterms:W3CDTF">2020-12-01T16:59:47Z</dcterms:created>
  <dcterms:modified xsi:type="dcterms:W3CDTF">2020-12-01T17:24:52Z</dcterms:modified>
</cp:coreProperties>
</file>