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68"/>
  </p:normalViewPr>
  <p:slideViewPr>
    <p:cSldViewPr snapToGrid="0" snapToObjects="1">
      <p:cViewPr varScale="1">
        <p:scale>
          <a:sx n="90" d="100"/>
          <a:sy n="90" d="100"/>
        </p:scale>
        <p:origin x="23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1DF-30CC-F547-B32B-3CE190ACE08B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9EE8-0F57-5542-A309-7A148978E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9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1DF-30CC-F547-B32B-3CE190ACE08B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9EE8-0F57-5542-A309-7A148978E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5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1DF-30CC-F547-B32B-3CE190ACE08B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9EE8-0F57-5542-A309-7A148978E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8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1DF-30CC-F547-B32B-3CE190ACE08B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9EE8-0F57-5542-A309-7A148978E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0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1DF-30CC-F547-B32B-3CE190ACE08B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9EE8-0F57-5542-A309-7A148978E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1DF-30CC-F547-B32B-3CE190ACE08B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9EE8-0F57-5542-A309-7A148978E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1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1DF-30CC-F547-B32B-3CE190ACE08B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9EE8-0F57-5542-A309-7A148978E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6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1DF-30CC-F547-B32B-3CE190ACE08B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9EE8-0F57-5542-A309-7A148978E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6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1DF-30CC-F547-B32B-3CE190ACE08B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9EE8-0F57-5542-A309-7A148978E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7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1DF-30CC-F547-B32B-3CE190ACE08B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9EE8-0F57-5542-A309-7A148978E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3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1DF-30CC-F547-B32B-3CE190ACE08B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9EE8-0F57-5542-A309-7A148978E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5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881DF-30CC-F547-B32B-3CE190ACE08B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49EE8-0F57-5542-A309-7A148978E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3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088532" y="2174363"/>
            <a:ext cx="1172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n-US" sz="800" i="1" kern="0" dirty="0">
              <a:latin typeface="Arial"/>
            </a:endParaRPr>
          </a:p>
        </p:txBody>
      </p:sp>
      <p:sp>
        <p:nvSpPr>
          <p:cNvPr id="23" name="Hexagon 22"/>
          <p:cNvSpPr/>
          <p:nvPr/>
        </p:nvSpPr>
        <p:spPr>
          <a:xfrm rot="19874693">
            <a:off x="3722336" y="4035973"/>
            <a:ext cx="457200" cy="457200"/>
          </a:xfrm>
          <a:prstGeom prst="hexagon">
            <a:avLst/>
          </a:prstGeom>
          <a:solidFill>
            <a:srgbClr val="72C7E7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Freeform 33"/>
          <p:cNvSpPr>
            <a:spLocks noChangeAspect="1" noEditPoints="1"/>
          </p:cNvSpPr>
          <p:nvPr/>
        </p:nvSpPr>
        <p:spPr bwMode="auto">
          <a:xfrm>
            <a:off x="3855210" y="4149198"/>
            <a:ext cx="191453" cy="230750"/>
          </a:xfrm>
          <a:custGeom>
            <a:avLst/>
            <a:gdLst>
              <a:gd name="T0" fmla="*/ 2029 w 4112"/>
              <a:gd name="T1" fmla="*/ 1641 h 4955"/>
              <a:gd name="T2" fmla="*/ 1839 w 4112"/>
              <a:gd name="T3" fmla="*/ 1883 h 4955"/>
              <a:gd name="T4" fmla="*/ 1593 w 4112"/>
              <a:gd name="T5" fmla="*/ 2224 h 4955"/>
              <a:gd name="T6" fmla="*/ 1354 w 4112"/>
              <a:gd name="T7" fmla="*/ 2612 h 4955"/>
              <a:gd name="T8" fmla="*/ 1223 w 4112"/>
              <a:gd name="T9" fmla="*/ 2938 h 4955"/>
              <a:gd name="T10" fmla="*/ 1259 w 4112"/>
              <a:gd name="T11" fmla="*/ 3290 h 4955"/>
              <a:gd name="T12" fmla="*/ 1537 w 4112"/>
              <a:gd name="T13" fmla="*/ 3677 h 4955"/>
              <a:gd name="T14" fmla="*/ 2000 w 4112"/>
              <a:gd name="T15" fmla="*/ 3861 h 4955"/>
              <a:gd name="T16" fmla="*/ 2502 w 4112"/>
              <a:gd name="T17" fmla="*/ 3766 h 4955"/>
              <a:gd name="T18" fmla="*/ 2851 w 4112"/>
              <a:gd name="T19" fmla="*/ 3437 h 4955"/>
              <a:gd name="T20" fmla="*/ 2956 w 4112"/>
              <a:gd name="T21" fmla="*/ 3046 h 4955"/>
              <a:gd name="T22" fmla="*/ 2931 w 4112"/>
              <a:gd name="T23" fmla="*/ 2849 h 4955"/>
              <a:gd name="T24" fmla="*/ 2758 w 4112"/>
              <a:gd name="T25" fmla="*/ 2495 h 4955"/>
              <a:gd name="T26" fmla="*/ 2523 w 4112"/>
              <a:gd name="T27" fmla="*/ 2138 h 4955"/>
              <a:gd name="T28" fmla="*/ 2290 w 4112"/>
              <a:gd name="T29" fmla="*/ 1821 h 4955"/>
              <a:gd name="T30" fmla="*/ 2126 w 4112"/>
              <a:gd name="T31" fmla="*/ 1612 h 4955"/>
              <a:gd name="T32" fmla="*/ 1890 w 4112"/>
              <a:gd name="T33" fmla="*/ 389 h 4955"/>
              <a:gd name="T34" fmla="*/ 1015 w 4112"/>
              <a:gd name="T35" fmla="*/ 459 h 4955"/>
              <a:gd name="T36" fmla="*/ 539 w 4112"/>
              <a:gd name="T37" fmla="*/ 559 h 4955"/>
              <a:gd name="T38" fmla="*/ 390 w 4112"/>
              <a:gd name="T39" fmla="*/ 605 h 4955"/>
              <a:gd name="T40" fmla="*/ 539 w 4112"/>
              <a:gd name="T41" fmla="*/ 650 h 4955"/>
              <a:gd name="T42" fmla="*/ 1015 w 4112"/>
              <a:gd name="T43" fmla="*/ 750 h 4955"/>
              <a:gd name="T44" fmla="*/ 1890 w 4112"/>
              <a:gd name="T45" fmla="*/ 820 h 4955"/>
              <a:gd name="T46" fmla="*/ 2832 w 4112"/>
              <a:gd name="T47" fmla="*/ 784 h 4955"/>
              <a:gd name="T48" fmla="*/ 3464 w 4112"/>
              <a:gd name="T49" fmla="*/ 676 h 4955"/>
              <a:gd name="T50" fmla="*/ 3707 w 4112"/>
              <a:gd name="T51" fmla="*/ 614 h 4955"/>
              <a:gd name="T52" fmla="*/ 3655 w 4112"/>
              <a:gd name="T53" fmla="*/ 580 h 4955"/>
              <a:gd name="T54" fmla="*/ 3331 w 4112"/>
              <a:gd name="T55" fmla="*/ 503 h 4955"/>
              <a:gd name="T56" fmla="*/ 2538 w 4112"/>
              <a:gd name="T57" fmla="*/ 402 h 4955"/>
              <a:gd name="T58" fmla="*/ 2400 w 4112"/>
              <a:gd name="T59" fmla="*/ 6 h 4955"/>
              <a:gd name="T60" fmla="*/ 3293 w 4112"/>
              <a:gd name="T61" fmla="*/ 100 h 4955"/>
              <a:gd name="T62" fmla="*/ 3833 w 4112"/>
              <a:gd name="T63" fmla="*/ 266 h 4955"/>
              <a:gd name="T64" fmla="*/ 4093 w 4112"/>
              <a:gd name="T65" fmla="*/ 508 h 4955"/>
              <a:gd name="T66" fmla="*/ 4040 w 4112"/>
              <a:gd name="T67" fmla="*/ 789 h 4955"/>
              <a:gd name="T68" fmla="*/ 3768 w 4112"/>
              <a:gd name="T69" fmla="*/ 1958 h 4955"/>
              <a:gd name="T70" fmla="*/ 4072 w 4112"/>
              <a:gd name="T71" fmla="*/ 2179 h 4955"/>
              <a:gd name="T72" fmla="*/ 4072 w 4112"/>
              <a:gd name="T73" fmla="*/ 2452 h 4955"/>
              <a:gd name="T74" fmla="*/ 3768 w 4112"/>
              <a:gd name="T75" fmla="*/ 2673 h 4955"/>
              <a:gd name="T76" fmla="*/ 4040 w 4112"/>
              <a:gd name="T77" fmla="*/ 4181 h 4955"/>
              <a:gd name="T78" fmla="*/ 4093 w 4112"/>
              <a:gd name="T79" fmla="*/ 4457 h 4955"/>
              <a:gd name="T80" fmla="*/ 3833 w 4112"/>
              <a:gd name="T81" fmla="*/ 4696 h 4955"/>
              <a:gd name="T82" fmla="*/ 3292 w 4112"/>
              <a:gd name="T83" fmla="*/ 4857 h 4955"/>
              <a:gd name="T84" fmla="*/ 2400 w 4112"/>
              <a:gd name="T85" fmla="*/ 4949 h 4955"/>
              <a:gd name="T86" fmla="*/ 1390 w 4112"/>
              <a:gd name="T87" fmla="*/ 4929 h 4955"/>
              <a:gd name="T88" fmla="*/ 603 w 4112"/>
              <a:gd name="T89" fmla="*/ 4811 h 4955"/>
              <a:gd name="T90" fmla="*/ 161 w 4112"/>
              <a:gd name="T91" fmla="*/ 4626 h 4955"/>
              <a:gd name="T92" fmla="*/ 0 w 4112"/>
              <a:gd name="T93" fmla="*/ 4363 h 4955"/>
              <a:gd name="T94" fmla="*/ 166 w 4112"/>
              <a:gd name="T95" fmla="*/ 4097 h 4955"/>
              <a:gd name="T96" fmla="*/ 225 w 4112"/>
              <a:gd name="T97" fmla="*/ 2615 h 4955"/>
              <a:gd name="T98" fmla="*/ 5 w 4112"/>
              <a:gd name="T99" fmla="*/ 2365 h 4955"/>
              <a:gd name="T100" fmla="*/ 116 w 4112"/>
              <a:gd name="T101" fmla="*/ 2092 h 4955"/>
              <a:gd name="T102" fmla="*/ 289 w 4112"/>
              <a:gd name="T103" fmla="*/ 948 h 4955"/>
              <a:gd name="T104" fmla="*/ 20 w 4112"/>
              <a:gd name="T105" fmla="*/ 703 h 4955"/>
              <a:gd name="T106" fmla="*/ 74 w 4112"/>
              <a:gd name="T107" fmla="*/ 419 h 4955"/>
              <a:gd name="T108" fmla="*/ 427 w 4112"/>
              <a:gd name="T109" fmla="*/ 202 h 4955"/>
              <a:gd name="T110" fmla="*/ 1091 w 4112"/>
              <a:gd name="T111" fmla="*/ 58 h 4955"/>
              <a:gd name="T112" fmla="*/ 2056 w 4112"/>
              <a:gd name="T113" fmla="*/ 0 h 4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112" h="4955">
                <a:moveTo>
                  <a:pt x="2089" y="1567"/>
                </a:moveTo>
                <a:lnTo>
                  <a:pt x="2086" y="1570"/>
                </a:lnTo>
                <a:lnTo>
                  <a:pt x="2078" y="1579"/>
                </a:lnTo>
                <a:lnTo>
                  <a:pt x="2066" y="1594"/>
                </a:lnTo>
                <a:lnTo>
                  <a:pt x="2048" y="1615"/>
                </a:lnTo>
                <a:lnTo>
                  <a:pt x="2029" y="1641"/>
                </a:lnTo>
                <a:lnTo>
                  <a:pt x="2003" y="1671"/>
                </a:lnTo>
                <a:lnTo>
                  <a:pt x="1976" y="1705"/>
                </a:lnTo>
                <a:lnTo>
                  <a:pt x="1946" y="1745"/>
                </a:lnTo>
                <a:lnTo>
                  <a:pt x="1913" y="1788"/>
                </a:lnTo>
                <a:lnTo>
                  <a:pt x="1877" y="1833"/>
                </a:lnTo>
                <a:lnTo>
                  <a:pt x="1839" y="1883"/>
                </a:lnTo>
                <a:lnTo>
                  <a:pt x="1800" y="1935"/>
                </a:lnTo>
                <a:lnTo>
                  <a:pt x="1760" y="1990"/>
                </a:lnTo>
                <a:lnTo>
                  <a:pt x="1719" y="2045"/>
                </a:lnTo>
                <a:lnTo>
                  <a:pt x="1677" y="2104"/>
                </a:lnTo>
                <a:lnTo>
                  <a:pt x="1635" y="2164"/>
                </a:lnTo>
                <a:lnTo>
                  <a:pt x="1593" y="2224"/>
                </a:lnTo>
                <a:lnTo>
                  <a:pt x="1552" y="2286"/>
                </a:lnTo>
                <a:lnTo>
                  <a:pt x="1511" y="2347"/>
                </a:lnTo>
                <a:lnTo>
                  <a:pt x="1472" y="2409"/>
                </a:lnTo>
                <a:lnTo>
                  <a:pt x="1435" y="2470"/>
                </a:lnTo>
                <a:lnTo>
                  <a:pt x="1393" y="2541"/>
                </a:lnTo>
                <a:lnTo>
                  <a:pt x="1354" y="2612"/>
                </a:lnTo>
                <a:lnTo>
                  <a:pt x="1319" y="2667"/>
                </a:lnTo>
                <a:lnTo>
                  <a:pt x="1290" y="2726"/>
                </a:lnTo>
                <a:lnTo>
                  <a:pt x="1265" y="2786"/>
                </a:lnTo>
                <a:lnTo>
                  <a:pt x="1245" y="2849"/>
                </a:lnTo>
                <a:lnTo>
                  <a:pt x="1232" y="2896"/>
                </a:lnTo>
                <a:lnTo>
                  <a:pt x="1223" y="2938"/>
                </a:lnTo>
                <a:lnTo>
                  <a:pt x="1217" y="2979"/>
                </a:lnTo>
                <a:lnTo>
                  <a:pt x="1217" y="3015"/>
                </a:lnTo>
                <a:lnTo>
                  <a:pt x="1220" y="3046"/>
                </a:lnTo>
                <a:lnTo>
                  <a:pt x="1224" y="3130"/>
                </a:lnTo>
                <a:lnTo>
                  <a:pt x="1238" y="3211"/>
                </a:lnTo>
                <a:lnTo>
                  <a:pt x="1259" y="3290"/>
                </a:lnTo>
                <a:lnTo>
                  <a:pt x="1289" y="3365"/>
                </a:lnTo>
                <a:lnTo>
                  <a:pt x="1325" y="3437"/>
                </a:lnTo>
                <a:lnTo>
                  <a:pt x="1369" y="3505"/>
                </a:lnTo>
                <a:lnTo>
                  <a:pt x="1418" y="3566"/>
                </a:lnTo>
                <a:lnTo>
                  <a:pt x="1475" y="3625"/>
                </a:lnTo>
                <a:lnTo>
                  <a:pt x="1537" y="3677"/>
                </a:lnTo>
                <a:lnTo>
                  <a:pt x="1603" y="3726"/>
                </a:lnTo>
                <a:lnTo>
                  <a:pt x="1675" y="3766"/>
                </a:lnTo>
                <a:lnTo>
                  <a:pt x="1751" y="3801"/>
                </a:lnTo>
                <a:lnTo>
                  <a:pt x="1830" y="3828"/>
                </a:lnTo>
                <a:lnTo>
                  <a:pt x="1913" y="3849"/>
                </a:lnTo>
                <a:lnTo>
                  <a:pt x="2000" y="3861"/>
                </a:lnTo>
                <a:lnTo>
                  <a:pt x="2089" y="3865"/>
                </a:lnTo>
                <a:lnTo>
                  <a:pt x="2178" y="3861"/>
                </a:lnTo>
                <a:lnTo>
                  <a:pt x="2263" y="3849"/>
                </a:lnTo>
                <a:lnTo>
                  <a:pt x="2346" y="3828"/>
                </a:lnTo>
                <a:lnTo>
                  <a:pt x="2426" y="3801"/>
                </a:lnTo>
                <a:lnTo>
                  <a:pt x="2502" y="3766"/>
                </a:lnTo>
                <a:lnTo>
                  <a:pt x="2573" y="3726"/>
                </a:lnTo>
                <a:lnTo>
                  <a:pt x="2641" y="3677"/>
                </a:lnTo>
                <a:lnTo>
                  <a:pt x="2702" y="3625"/>
                </a:lnTo>
                <a:lnTo>
                  <a:pt x="2758" y="3566"/>
                </a:lnTo>
                <a:lnTo>
                  <a:pt x="2807" y="3505"/>
                </a:lnTo>
                <a:lnTo>
                  <a:pt x="2851" y="3437"/>
                </a:lnTo>
                <a:lnTo>
                  <a:pt x="2889" y="3365"/>
                </a:lnTo>
                <a:lnTo>
                  <a:pt x="2917" y="3290"/>
                </a:lnTo>
                <a:lnTo>
                  <a:pt x="2938" y="3211"/>
                </a:lnTo>
                <a:lnTo>
                  <a:pt x="2952" y="3130"/>
                </a:lnTo>
                <a:lnTo>
                  <a:pt x="2956" y="3046"/>
                </a:lnTo>
                <a:lnTo>
                  <a:pt x="2956" y="3046"/>
                </a:lnTo>
                <a:lnTo>
                  <a:pt x="2956" y="3046"/>
                </a:lnTo>
                <a:lnTo>
                  <a:pt x="2961" y="3015"/>
                </a:lnTo>
                <a:lnTo>
                  <a:pt x="2959" y="2979"/>
                </a:lnTo>
                <a:lnTo>
                  <a:pt x="2955" y="2938"/>
                </a:lnTo>
                <a:lnTo>
                  <a:pt x="2944" y="2896"/>
                </a:lnTo>
                <a:lnTo>
                  <a:pt x="2931" y="2849"/>
                </a:lnTo>
                <a:lnTo>
                  <a:pt x="2911" y="2786"/>
                </a:lnTo>
                <a:lnTo>
                  <a:pt x="2887" y="2726"/>
                </a:lnTo>
                <a:lnTo>
                  <a:pt x="2857" y="2667"/>
                </a:lnTo>
                <a:lnTo>
                  <a:pt x="2824" y="2612"/>
                </a:lnTo>
                <a:lnTo>
                  <a:pt x="2791" y="2555"/>
                </a:lnTo>
                <a:lnTo>
                  <a:pt x="2758" y="2495"/>
                </a:lnTo>
                <a:lnTo>
                  <a:pt x="2722" y="2436"/>
                </a:lnTo>
                <a:lnTo>
                  <a:pt x="2684" y="2376"/>
                </a:lnTo>
                <a:lnTo>
                  <a:pt x="2645" y="2316"/>
                </a:lnTo>
                <a:lnTo>
                  <a:pt x="2605" y="2256"/>
                </a:lnTo>
                <a:lnTo>
                  <a:pt x="2564" y="2195"/>
                </a:lnTo>
                <a:lnTo>
                  <a:pt x="2523" y="2138"/>
                </a:lnTo>
                <a:lnTo>
                  <a:pt x="2483" y="2080"/>
                </a:lnTo>
                <a:lnTo>
                  <a:pt x="2442" y="2024"/>
                </a:lnTo>
                <a:lnTo>
                  <a:pt x="2403" y="1970"/>
                </a:lnTo>
                <a:lnTo>
                  <a:pt x="2364" y="1917"/>
                </a:lnTo>
                <a:lnTo>
                  <a:pt x="2326" y="1868"/>
                </a:lnTo>
                <a:lnTo>
                  <a:pt x="2290" y="1821"/>
                </a:lnTo>
                <a:lnTo>
                  <a:pt x="2256" y="1778"/>
                </a:lnTo>
                <a:lnTo>
                  <a:pt x="2224" y="1736"/>
                </a:lnTo>
                <a:lnTo>
                  <a:pt x="2196" y="1699"/>
                </a:lnTo>
                <a:lnTo>
                  <a:pt x="2169" y="1666"/>
                </a:lnTo>
                <a:lnTo>
                  <a:pt x="2146" y="1636"/>
                </a:lnTo>
                <a:lnTo>
                  <a:pt x="2126" y="1612"/>
                </a:lnTo>
                <a:lnTo>
                  <a:pt x="2110" y="1593"/>
                </a:lnTo>
                <a:lnTo>
                  <a:pt x="2098" y="1579"/>
                </a:lnTo>
                <a:lnTo>
                  <a:pt x="2090" y="1570"/>
                </a:lnTo>
                <a:lnTo>
                  <a:pt x="2089" y="1567"/>
                </a:lnTo>
                <a:close/>
                <a:moveTo>
                  <a:pt x="2056" y="387"/>
                </a:moveTo>
                <a:lnTo>
                  <a:pt x="1890" y="389"/>
                </a:lnTo>
                <a:lnTo>
                  <a:pt x="1729" y="393"/>
                </a:lnTo>
                <a:lnTo>
                  <a:pt x="1575" y="402"/>
                </a:lnTo>
                <a:lnTo>
                  <a:pt x="1424" y="413"/>
                </a:lnTo>
                <a:lnTo>
                  <a:pt x="1280" y="425"/>
                </a:lnTo>
                <a:lnTo>
                  <a:pt x="1143" y="441"/>
                </a:lnTo>
                <a:lnTo>
                  <a:pt x="1015" y="459"/>
                </a:lnTo>
                <a:lnTo>
                  <a:pt x="894" y="480"/>
                </a:lnTo>
                <a:lnTo>
                  <a:pt x="782" y="503"/>
                </a:lnTo>
                <a:lnTo>
                  <a:pt x="712" y="518"/>
                </a:lnTo>
                <a:lnTo>
                  <a:pt x="648" y="533"/>
                </a:lnTo>
                <a:lnTo>
                  <a:pt x="590" y="547"/>
                </a:lnTo>
                <a:lnTo>
                  <a:pt x="539" y="559"/>
                </a:lnTo>
                <a:lnTo>
                  <a:pt x="495" y="571"/>
                </a:lnTo>
                <a:lnTo>
                  <a:pt x="458" y="580"/>
                </a:lnTo>
                <a:lnTo>
                  <a:pt x="429" y="589"/>
                </a:lnTo>
                <a:lnTo>
                  <a:pt x="406" y="595"/>
                </a:lnTo>
                <a:lnTo>
                  <a:pt x="394" y="601"/>
                </a:lnTo>
                <a:lnTo>
                  <a:pt x="390" y="605"/>
                </a:lnTo>
                <a:lnTo>
                  <a:pt x="394" y="608"/>
                </a:lnTo>
                <a:lnTo>
                  <a:pt x="406" y="614"/>
                </a:lnTo>
                <a:lnTo>
                  <a:pt x="429" y="620"/>
                </a:lnTo>
                <a:lnTo>
                  <a:pt x="458" y="629"/>
                </a:lnTo>
                <a:lnTo>
                  <a:pt x="495" y="640"/>
                </a:lnTo>
                <a:lnTo>
                  <a:pt x="539" y="650"/>
                </a:lnTo>
                <a:lnTo>
                  <a:pt x="590" y="662"/>
                </a:lnTo>
                <a:lnTo>
                  <a:pt x="648" y="676"/>
                </a:lnTo>
                <a:lnTo>
                  <a:pt x="712" y="691"/>
                </a:lnTo>
                <a:lnTo>
                  <a:pt x="782" y="706"/>
                </a:lnTo>
                <a:lnTo>
                  <a:pt x="894" y="728"/>
                </a:lnTo>
                <a:lnTo>
                  <a:pt x="1015" y="750"/>
                </a:lnTo>
                <a:lnTo>
                  <a:pt x="1143" y="768"/>
                </a:lnTo>
                <a:lnTo>
                  <a:pt x="1280" y="784"/>
                </a:lnTo>
                <a:lnTo>
                  <a:pt x="1424" y="798"/>
                </a:lnTo>
                <a:lnTo>
                  <a:pt x="1575" y="808"/>
                </a:lnTo>
                <a:lnTo>
                  <a:pt x="1729" y="816"/>
                </a:lnTo>
                <a:lnTo>
                  <a:pt x="1890" y="820"/>
                </a:lnTo>
                <a:lnTo>
                  <a:pt x="2056" y="822"/>
                </a:lnTo>
                <a:lnTo>
                  <a:pt x="2221" y="820"/>
                </a:lnTo>
                <a:lnTo>
                  <a:pt x="2382" y="816"/>
                </a:lnTo>
                <a:lnTo>
                  <a:pt x="2538" y="808"/>
                </a:lnTo>
                <a:lnTo>
                  <a:pt x="2689" y="798"/>
                </a:lnTo>
                <a:lnTo>
                  <a:pt x="2832" y="784"/>
                </a:lnTo>
                <a:lnTo>
                  <a:pt x="2968" y="768"/>
                </a:lnTo>
                <a:lnTo>
                  <a:pt x="3098" y="750"/>
                </a:lnTo>
                <a:lnTo>
                  <a:pt x="3219" y="728"/>
                </a:lnTo>
                <a:lnTo>
                  <a:pt x="3331" y="706"/>
                </a:lnTo>
                <a:lnTo>
                  <a:pt x="3401" y="691"/>
                </a:lnTo>
                <a:lnTo>
                  <a:pt x="3464" y="676"/>
                </a:lnTo>
                <a:lnTo>
                  <a:pt x="3523" y="662"/>
                </a:lnTo>
                <a:lnTo>
                  <a:pt x="3574" y="650"/>
                </a:lnTo>
                <a:lnTo>
                  <a:pt x="3618" y="640"/>
                </a:lnTo>
                <a:lnTo>
                  <a:pt x="3655" y="629"/>
                </a:lnTo>
                <a:lnTo>
                  <a:pt x="3684" y="620"/>
                </a:lnTo>
                <a:lnTo>
                  <a:pt x="3707" y="614"/>
                </a:lnTo>
                <a:lnTo>
                  <a:pt x="3719" y="608"/>
                </a:lnTo>
                <a:lnTo>
                  <a:pt x="3723" y="605"/>
                </a:lnTo>
                <a:lnTo>
                  <a:pt x="3719" y="601"/>
                </a:lnTo>
                <a:lnTo>
                  <a:pt x="3707" y="595"/>
                </a:lnTo>
                <a:lnTo>
                  <a:pt x="3684" y="589"/>
                </a:lnTo>
                <a:lnTo>
                  <a:pt x="3655" y="580"/>
                </a:lnTo>
                <a:lnTo>
                  <a:pt x="3618" y="571"/>
                </a:lnTo>
                <a:lnTo>
                  <a:pt x="3574" y="559"/>
                </a:lnTo>
                <a:lnTo>
                  <a:pt x="3523" y="547"/>
                </a:lnTo>
                <a:lnTo>
                  <a:pt x="3464" y="533"/>
                </a:lnTo>
                <a:lnTo>
                  <a:pt x="3401" y="518"/>
                </a:lnTo>
                <a:lnTo>
                  <a:pt x="3331" y="503"/>
                </a:lnTo>
                <a:lnTo>
                  <a:pt x="3219" y="480"/>
                </a:lnTo>
                <a:lnTo>
                  <a:pt x="3098" y="459"/>
                </a:lnTo>
                <a:lnTo>
                  <a:pt x="2968" y="441"/>
                </a:lnTo>
                <a:lnTo>
                  <a:pt x="2832" y="425"/>
                </a:lnTo>
                <a:lnTo>
                  <a:pt x="2689" y="413"/>
                </a:lnTo>
                <a:lnTo>
                  <a:pt x="2538" y="402"/>
                </a:lnTo>
                <a:lnTo>
                  <a:pt x="2382" y="393"/>
                </a:lnTo>
                <a:lnTo>
                  <a:pt x="2221" y="389"/>
                </a:lnTo>
                <a:lnTo>
                  <a:pt x="2056" y="387"/>
                </a:lnTo>
                <a:close/>
                <a:moveTo>
                  <a:pt x="2056" y="0"/>
                </a:moveTo>
                <a:lnTo>
                  <a:pt x="2230" y="1"/>
                </a:lnTo>
                <a:lnTo>
                  <a:pt x="2400" y="6"/>
                </a:lnTo>
                <a:lnTo>
                  <a:pt x="2564" y="15"/>
                </a:lnTo>
                <a:lnTo>
                  <a:pt x="2723" y="27"/>
                </a:lnTo>
                <a:lnTo>
                  <a:pt x="2877" y="40"/>
                </a:lnTo>
                <a:lnTo>
                  <a:pt x="3022" y="58"/>
                </a:lnTo>
                <a:lnTo>
                  <a:pt x="3162" y="78"/>
                </a:lnTo>
                <a:lnTo>
                  <a:pt x="3293" y="100"/>
                </a:lnTo>
                <a:lnTo>
                  <a:pt x="3415" y="124"/>
                </a:lnTo>
                <a:lnTo>
                  <a:pt x="3511" y="148"/>
                </a:lnTo>
                <a:lnTo>
                  <a:pt x="3601" y="174"/>
                </a:lnTo>
                <a:lnTo>
                  <a:pt x="3686" y="202"/>
                </a:lnTo>
                <a:lnTo>
                  <a:pt x="3762" y="232"/>
                </a:lnTo>
                <a:lnTo>
                  <a:pt x="3833" y="266"/>
                </a:lnTo>
                <a:lnTo>
                  <a:pt x="3896" y="300"/>
                </a:lnTo>
                <a:lnTo>
                  <a:pt x="3952" y="338"/>
                </a:lnTo>
                <a:lnTo>
                  <a:pt x="4000" y="377"/>
                </a:lnTo>
                <a:lnTo>
                  <a:pt x="4039" y="419"/>
                </a:lnTo>
                <a:lnTo>
                  <a:pt x="4070" y="462"/>
                </a:lnTo>
                <a:lnTo>
                  <a:pt x="4093" y="508"/>
                </a:lnTo>
                <a:lnTo>
                  <a:pt x="4108" y="556"/>
                </a:lnTo>
                <a:lnTo>
                  <a:pt x="4112" y="605"/>
                </a:lnTo>
                <a:lnTo>
                  <a:pt x="4108" y="653"/>
                </a:lnTo>
                <a:lnTo>
                  <a:pt x="4094" y="700"/>
                </a:lnTo>
                <a:lnTo>
                  <a:pt x="4072" y="745"/>
                </a:lnTo>
                <a:lnTo>
                  <a:pt x="4040" y="789"/>
                </a:lnTo>
                <a:lnTo>
                  <a:pt x="4001" y="831"/>
                </a:lnTo>
                <a:lnTo>
                  <a:pt x="3955" y="870"/>
                </a:lnTo>
                <a:lnTo>
                  <a:pt x="3899" y="906"/>
                </a:lnTo>
                <a:lnTo>
                  <a:pt x="3837" y="942"/>
                </a:lnTo>
                <a:lnTo>
                  <a:pt x="3768" y="973"/>
                </a:lnTo>
                <a:lnTo>
                  <a:pt x="3768" y="1958"/>
                </a:lnTo>
                <a:lnTo>
                  <a:pt x="3837" y="1990"/>
                </a:lnTo>
                <a:lnTo>
                  <a:pt x="3899" y="2023"/>
                </a:lnTo>
                <a:lnTo>
                  <a:pt x="3955" y="2059"/>
                </a:lnTo>
                <a:lnTo>
                  <a:pt x="4001" y="2096"/>
                </a:lnTo>
                <a:lnTo>
                  <a:pt x="4040" y="2137"/>
                </a:lnTo>
                <a:lnTo>
                  <a:pt x="4072" y="2179"/>
                </a:lnTo>
                <a:lnTo>
                  <a:pt x="4094" y="2222"/>
                </a:lnTo>
                <a:lnTo>
                  <a:pt x="4108" y="2269"/>
                </a:lnTo>
                <a:lnTo>
                  <a:pt x="4112" y="2316"/>
                </a:lnTo>
                <a:lnTo>
                  <a:pt x="4108" y="2364"/>
                </a:lnTo>
                <a:lnTo>
                  <a:pt x="4094" y="2409"/>
                </a:lnTo>
                <a:lnTo>
                  <a:pt x="4072" y="2452"/>
                </a:lnTo>
                <a:lnTo>
                  <a:pt x="4040" y="2495"/>
                </a:lnTo>
                <a:lnTo>
                  <a:pt x="4001" y="2535"/>
                </a:lnTo>
                <a:lnTo>
                  <a:pt x="3955" y="2573"/>
                </a:lnTo>
                <a:lnTo>
                  <a:pt x="3899" y="2609"/>
                </a:lnTo>
                <a:lnTo>
                  <a:pt x="3837" y="2642"/>
                </a:lnTo>
                <a:lnTo>
                  <a:pt x="3768" y="2673"/>
                </a:lnTo>
                <a:lnTo>
                  <a:pt x="3768" y="3999"/>
                </a:lnTo>
                <a:lnTo>
                  <a:pt x="3837" y="4031"/>
                </a:lnTo>
                <a:lnTo>
                  <a:pt x="3899" y="4065"/>
                </a:lnTo>
                <a:lnTo>
                  <a:pt x="3955" y="4103"/>
                </a:lnTo>
                <a:lnTo>
                  <a:pt x="4001" y="4140"/>
                </a:lnTo>
                <a:lnTo>
                  <a:pt x="4040" y="4181"/>
                </a:lnTo>
                <a:lnTo>
                  <a:pt x="4072" y="4225"/>
                </a:lnTo>
                <a:lnTo>
                  <a:pt x="4094" y="4268"/>
                </a:lnTo>
                <a:lnTo>
                  <a:pt x="4108" y="4315"/>
                </a:lnTo>
                <a:lnTo>
                  <a:pt x="4112" y="4363"/>
                </a:lnTo>
                <a:lnTo>
                  <a:pt x="4108" y="4411"/>
                </a:lnTo>
                <a:lnTo>
                  <a:pt x="4093" y="4457"/>
                </a:lnTo>
                <a:lnTo>
                  <a:pt x="4070" y="4503"/>
                </a:lnTo>
                <a:lnTo>
                  <a:pt x="4039" y="4546"/>
                </a:lnTo>
                <a:lnTo>
                  <a:pt x="4000" y="4587"/>
                </a:lnTo>
                <a:lnTo>
                  <a:pt x="3952" y="4626"/>
                </a:lnTo>
                <a:lnTo>
                  <a:pt x="3896" y="4662"/>
                </a:lnTo>
                <a:lnTo>
                  <a:pt x="3833" y="4696"/>
                </a:lnTo>
                <a:lnTo>
                  <a:pt x="3762" y="4728"/>
                </a:lnTo>
                <a:lnTo>
                  <a:pt x="3684" y="4758"/>
                </a:lnTo>
                <a:lnTo>
                  <a:pt x="3600" y="4787"/>
                </a:lnTo>
                <a:lnTo>
                  <a:pt x="3510" y="4811"/>
                </a:lnTo>
                <a:lnTo>
                  <a:pt x="3413" y="4833"/>
                </a:lnTo>
                <a:lnTo>
                  <a:pt x="3292" y="4857"/>
                </a:lnTo>
                <a:lnTo>
                  <a:pt x="3161" y="4880"/>
                </a:lnTo>
                <a:lnTo>
                  <a:pt x="3022" y="4898"/>
                </a:lnTo>
                <a:lnTo>
                  <a:pt x="2877" y="4916"/>
                </a:lnTo>
                <a:lnTo>
                  <a:pt x="2723" y="4929"/>
                </a:lnTo>
                <a:lnTo>
                  <a:pt x="2564" y="4940"/>
                </a:lnTo>
                <a:lnTo>
                  <a:pt x="2400" y="4949"/>
                </a:lnTo>
                <a:lnTo>
                  <a:pt x="2230" y="4953"/>
                </a:lnTo>
                <a:lnTo>
                  <a:pt x="2056" y="4955"/>
                </a:lnTo>
                <a:lnTo>
                  <a:pt x="1883" y="4953"/>
                </a:lnTo>
                <a:lnTo>
                  <a:pt x="1713" y="4949"/>
                </a:lnTo>
                <a:lnTo>
                  <a:pt x="1549" y="4940"/>
                </a:lnTo>
                <a:lnTo>
                  <a:pt x="1390" y="4929"/>
                </a:lnTo>
                <a:lnTo>
                  <a:pt x="1236" y="4916"/>
                </a:lnTo>
                <a:lnTo>
                  <a:pt x="1091" y="4898"/>
                </a:lnTo>
                <a:lnTo>
                  <a:pt x="952" y="4880"/>
                </a:lnTo>
                <a:lnTo>
                  <a:pt x="821" y="4857"/>
                </a:lnTo>
                <a:lnTo>
                  <a:pt x="700" y="4833"/>
                </a:lnTo>
                <a:lnTo>
                  <a:pt x="603" y="4811"/>
                </a:lnTo>
                <a:lnTo>
                  <a:pt x="513" y="4787"/>
                </a:lnTo>
                <a:lnTo>
                  <a:pt x="429" y="4758"/>
                </a:lnTo>
                <a:lnTo>
                  <a:pt x="351" y="4728"/>
                </a:lnTo>
                <a:lnTo>
                  <a:pt x="280" y="4696"/>
                </a:lnTo>
                <a:lnTo>
                  <a:pt x="217" y="4662"/>
                </a:lnTo>
                <a:lnTo>
                  <a:pt x="161" y="4626"/>
                </a:lnTo>
                <a:lnTo>
                  <a:pt x="113" y="4587"/>
                </a:lnTo>
                <a:lnTo>
                  <a:pt x="74" y="4546"/>
                </a:lnTo>
                <a:lnTo>
                  <a:pt x="43" y="4503"/>
                </a:lnTo>
                <a:lnTo>
                  <a:pt x="19" y="4457"/>
                </a:lnTo>
                <a:lnTo>
                  <a:pt x="5" y="4411"/>
                </a:lnTo>
                <a:lnTo>
                  <a:pt x="0" y="4363"/>
                </a:lnTo>
                <a:lnTo>
                  <a:pt x="5" y="4313"/>
                </a:lnTo>
                <a:lnTo>
                  <a:pt x="20" y="4267"/>
                </a:lnTo>
                <a:lnTo>
                  <a:pt x="44" y="4220"/>
                </a:lnTo>
                <a:lnTo>
                  <a:pt x="76" y="4176"/>
                </a:lnTo>
                <a:lnTo>
                  <a:pt x="116" y="4136"/>
                </a:lnTo>
                <a:lnTo>
                  <a:pt x="166" y="4097"/>
                </a:lnTo>
                <a:lnTo>
                  <a:pt x="225" y="4059"/>
                </a:lnTo>
                <a:lnTo>
                  <a:pt x="289" y="4025"/>
                </a:lnTo>
                <a:lnTo>
                  <a:pt x="361" y="3993"/>
                </a:lnTo>
                <a:lnTo>
                  <a:pt x="361" y="2681"/>
                </a:lnTo>
                <a:lnTo>
                  <a:pt x="289" y="2649"/>
                </a:lnTo>
                <a:lnTo>
                  <a:pt x="225" y="2615"/>
                </a:lnTo>
                <a:lnTo>
                  <a:pt x="166" y="2579"/>
                </a:lnTo>
                <a:lnTo>
                  <a:pt x="116" y="2540"/>
                </a:lnTo>
                <a:lnTo>
                  <a:pt x="76" y="2499"/>
                </a:lnTo>
                <a:lnTo>
                  <a:pt x="44" y="2457"/>
                </a:lnTo>
                <a:lnTo>
                  <a:pt x="20" y="2412"/>
                </a:lnTo>
                <a:lnTo>
                  <a:pt x="5" y="2365"/>
                </a:lnTo>
                <a:lnTo>
                  <a:pt x="0" y="2316"/>
                </a:lnTo>
                <a:lnTo>
                  <a:pt x="5" y="2268"/>
                </a:lnTo>
                <a:lnTo>
                  <a:pt x="20" y="2221"/>
                </a:lnTo>
                <a:lnTo>
                  <a:pt x="44" y="2176"/>
                </a:lnTo>
                <a:lnTo>
                  <a:pt x="76" y="2132"/>
                </a:lnTo>
                <a:lnTo>
                  <a:pt x="116" y="2092"/>
                </a:lnTo>
                <a:lnTo>
                  <a:pt x="166" y="2054"/>
                </a:lnTo>
                <a:lnTo>
                  <a:pt x="225" y="2017"/>
                </a:lnTo>
                <a:lnTo>
                  <a:pt x="289" y="1984"/>
                </a:lnTo>
                <a:lnTo>
                  <a:pt x="361" y="1952"/>
                </a:lnTo>
                <a:lnTo>
                  <a:pt x="361" y="981"/>
                </a:lnTo>
                <a:lnTo>
                  <a:pt x="289" y="948"/>
                </a:lnTo>
                <a:lnTo>
                  <a:pt x="225" y="913"/>
                </a:lnTo>
                <a:lnTo>
                  <a:pt x="166" y="876"/>
                </a:lnTo>
                <a:lnTo>
                  <a:pt x="116" y="835"/>
                </a:lnTo>
                <a:lnTo>
                  <a:pt x="76" y="793"/>
                </a:lnTo>
                <a:lnTo>
                  <a:pt x="44" y="750"/>
                </a:lnTo>
                <a:lnTo>
                  <a:pt x="20" y="703"/>
                </a:lnTo>
                <a:lnTo>
                  <a:pt x="5" y="655"/>
                </a:lnTo>
                <a:lnTo>
                  <a:pt x="0" y="605"/>
                </a:lnTo>
                <a:lnTo>
                  <a:pt x="5" y="556"/>
                </a:lnTo>
                <a:lnTo>
                  <a:pt x="19" y="508"/>
                </a:lnTo>
                <a:lnTo>
                  <a:pt x="43" y="462"/>
                </a:lnTo>
                <a:lnTo>
                  <a:pt x="74" y="419"/>
                </a:lnTo>
                <a:lnTo>
                  <a:pt x="113" y="377"/>
                </a:lnTo>
                <a:lnTo>
                  <a:pt x="161" y="338"/>
                </a:lnTo>
                <a:lnTo>
                  <a:pt x="217" y="300"/>
                </a:lnTo>
                <a:lnTo>
                  <a:pt x="280" y="266"/>
                </a:lnTo>
                <a:lnTo>
                  <a:pt x="351" y="232"/>
                </a:lnTo>
                <a:lnTo>
                  <a:pt x="427" y="202"/>
                </a:lnTo>
                <a:lnTo>
                  <a:pt x="512" y="174"/>
                </a:lnTo>
                <a:lnTo>
                  <a:pt x="602" y="148"/>
                </a:lnTo>
                <a:lnTo>
                  <a:pt x="698" y="124"/>
                </a:lnTo>
                <a:lnTo>
                  <a:pt x="820" y="100"/>
                </a:lnTo>
                <a:lnTo>
                  <a:pt x="951" y="78"/>
                </a:lnTo>
                <a:lnTo>
                  <a:pt x="1091" y="58"/>
                </a:lnTo>
                <a:lnTo>
                  <a:pt x="1236" y="40"/>
                </a:lnTo>
                <a:lnTo>
                  <a:pt x="1390" y="27"/>
                </a:lnTo>
                <a:lnTo>
                  <a:pt x="1549" y="15"/>
                </a:lnTo>
                <a:lnTo>
                  <a:pt x="1713" y="6"/>
                </a:lnTo>
                <a:lnTo>
                  <a:pt x="1883" y="1"/>
                </a:lnTo>
                <a:lnTo>
                  <a:pt x="205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5" name="Hexagon 24"/>
          <p:cNvSpPr/>
          <p:nvPr/>
        </p:nvSpPr>
        <p:spPr>
          <a:xfrm rot="1761201">
            <a:off x="3669133" y="2720310"/>
            <a:ext cx="457200" cy="457200"/>
          </a:xfrm>
          <a:prstGeom prst="hexagon">
            <a:avLst/>
          </a:prstGeom>
          <a:solidFill>
            <a:srgbClr val="00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Freeform 27"/>
          <p:cNvSpPr>
            <a:spLocks noChangeAspect="1" noEditPoints="1"/>
          </p:cNvSpPr>
          <p:nvPr/>
        </p:nvSpPr>
        <p:spPr bwMode="auto">
          <a:xfrm>
            <a:off x="3775686" y="2845214"/>
            <a:ext cx="244096" cy="267176"/>
          </a:xfrm>
          <a:custGeom>
            <a:avLst/>
            <a:gdLst>
              <a:gd name="T0" fmla="*/ 163 w 164"/>
              <a:gd name="T1" fmla="*/ 5 h 179"/>
              <a:gd name="T2" fmla="*/ 158 w 164"/>
              <a:gd name="T3" fmla="*/ 0 h 179"/>
              <a:gd name="T4" fmla="*/ 110 w 164"/>
              <a:gd name="T5" fmla="*/ 27 h 179"/>
              <a:gd name="T6" fmla="*/ 55 w 164"/>
              <a:gd name="T7" fmla="*/ 143 h 179"/>
              <a:gd name="T8" fmla="*/ 28 w 164"/>
              <a:gd name="T9" fmla="*/ 130 h 179"/>
              <a:gd name="T10" fmla="*/ 23 w 164"/>
              <a:gd name="T11" fmla="*/ 141 h 179"/>
              <a:gd name="T12" fmla="*/ 58 w 164"/>
              <a:gd name="T13" fmla="*/ 157 h 179"/>
              <a:gd name="T14" fmla="*/ 65 w 164"/>
              <a:gd name="T15" fmla="*/ 155 h 179"/>
              <a:gd name="T16" fmla="*/ 116 w 164"/>
              <a:gd name="T17" fmla="*/ 46 h 179"/>
              <a:gd name="T18" fmla="*/ 139 w 164"/>
              <a:gd name="T19" fmla="*/ 57 h 179"/>
              <a:gd name="T20" fmla="*/ 144 w 164"/>
              <a:gd name="T21" fmla="*/ 45 h 179"/>
              <a:gd name="T22" fmla="*/ 121 w 164"/>
              <a:gd name="T23" fmla="*/ 34 h 179"/>
              <a:gd name="T24" fmla="*/ 156 w 164"/>
              <a:gd name="T25" fmla="*/ 11 h 179"/>
              <a:gd name="T26" fmla="*/ 163 w 164"/>
              <a:gd name="T27" fmla="*/ 5 h 179"/>
              <a:gd name="T28" fmla="*/ 27 w 164"/>
              <a:gd name="T29" fmla="*/ 61 h 179"/>
              <a:gd name="T30" fmla="*/ 71 w 164"/>
              <a:gd name="T31" fmla="*/ 81 h 179"/>
              <a:gd name="T32" fmla="*/ 78 w 164"/>
              <a:gd name="T33" fmla="*/ 78 h 179"/>
              <a:gd name="T34" fmla="*/ 94 w 164"/>
              <a:gd name="T35" fmla="*/ 44 h 179"/>
              <a:gd name="T36" fmla="*/ 91 w 164"/>
              <a:gd name="T37" fmla="*/ 38 h 179"/>
              <a:gd name="T38" fmla="*/ 47 w 164"/>
              <a:gd name="T39" fmla="*/ 18 h 179"/>
              <a:gd name="T40" fmla="*/ 41 w 164"/>
              <a:gd name="T41" fmla="*/ 20 h 179"/>
              <a:gd name="T42" fmla="*/ 25 w 164"/>
              <a:gd name="T43" fmla="*/ 54 h 179"/>
              <a:gd name="T44" fmla="*/ 27 w 164"/>
              <a:gd name="T45" fmla="*/ 61 h 179"/>
              <a:gd name="T46" fmla="*/ 53 w 164"/>
              <a:gd name="T47" fmla="*/ 128 h 179"/>
              <a:gd name="T48" fmla="*/ 69 w 164"/>
              <a:gd name="T49" fmla="*/ 94 h 179"/>
              <a:gd name="T50" fmla="*/ 67 w 164"/>
              <a:gd name="T51" fmla="*/ 88 h 179"/>
              <a:gd name="T52" fmla="*/ 23 w 164"/>
              <a:gd name="T53" fmla="*/ 68 h 179"/>
              <a:gd name="T54" fmla="*/ 16 w 164"/>
              <a:gd name="T55" fmla="*/ 70 h 179"/>
              <a:gd name="T56" fmla="*/ 1 w 164"/>
              <a:gd name="T57" fmla="*/ 103 h 179"/>
              <a:gd name="T58" fmla="*/ 4 w 164"/>
              <a:gd name="T59" fmla="*/ 109 h 179"/>
              <a:gd name="T60" fmla="*/ 47 w 164"/>
              <a:gd name="T61" fmla="*/ 131 h 179"/>
              <a:gd name="T62" fmla="*/ 53 w 164"/>
              <a:gd name="T63" fmla="*/ 128 h 179"/>
              <a:gd name="T64" fmla="*/ 89 w 164"/>
              <a:gd name="T65" fmla="*/ 144 h 179"/>
              <a:gd name="T66" fmla="*/ 72 w 164"/>
              <a:gd name="T67" fmla="*/ 162 h 179"/>
              <a:gd name="T68" fmla="*/ 89 w 164"/>
              <a:gd name="T69" fmla="*/ 179 h 179"/>
              <a:gd name="T70" fmla="*/ 107 w 164"/>
              <a:gd name="T71" fmla="*/ 162 h 179"/>
              <a:gd name="T72" fmla="*/ 89 w 164"/>
              <a:gd name="T73" fmla="*/ 144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64" h="179">
                <a:moveTo>
                  <a:pt x="163" y="5"/>
                </a:moveTo>
                <a:cubicBezTo>
                  <a:pt x="163" y="0"/>
                  <a:pt x="158" y="0"/>
                  <a:pt x="158" y="0"/>
                </a:cubicBezTo>
                <a:cubicBezTo>
                  <a:pt x="124" y="0"/>
                  <a:pt x="110" y="27"/>
                  <a:pt x="110" y="27"/>
                </a:cubicBezTo>
                <a:cubicBezTo>
                  <a:pt x="55" y="143"/>
                  <a:pt x="55" y="143"/>
                  <a:pt x="55" y="143"/>
                </a:cubicBezTo>
                <a:cubicBezTo>
                  <a:pt x="28" y="130"/>
                  <a:pt x="28" y="130"/>
                  <a:pt x="28" y="130"/>
                </a:cubicBezTo>
                <a:cubicBezTo>
                  <a:pt x="23" y="141"/>
                  <a:pt x="23" y="141"/>
                  <a:pt x="23" y="141"/>
                </a:cubicBezTo>
                <a:cubicBezTo>
                  <a:pt x="58" y="157"/>
                  <a:pt x="58" y="157"/>
                  <a:pt x="58" y="157"/>
                </a:cubicBezTo>
                <a:cubicBezTo>
                  <a:pt x="64" y="160"/>
                  <a:pt x="65" y="155"/>
                  <a:pt x="65" y="155"/>
                </a:cubicBezTo>
                <a:cubicBezTo>
                  <a:pt x="116" y="46"/>
                  <a:pt x="116" y="46"/>
                  <a:pt x="116" y="46"/>
                </a:cubicBezTo>
                <a:cubicBezTo>
                  <a:pt x="139" y="57"/>
                  <a:pt x="139" y="57"/>
                  <a:pt x="139" y="57"/>
                </a:cubicBezTo>
                <a:cubicBezTo>
                  <a:pt x="144" y="45"/>
                  <a:pt x="144" y="45"/>
                  <a:pt x="144" y="45"/>
                </a:cubicBezTo>
                <a:cubicBezTo>
                  <a:pt x="121" y="34"/>
                  <a:pt x="121" y="34"/>
                  <a:pt x="121" y="34"/>
                </a:cubicBezTo>
                <a:cubicBezTo>
                  <a:pt x="132" y="12"/>
                  <a:pt x="156" y="11"/>
                  <a:pt x="156" y="11"/>
                </a:cubicBezTo>
                <a:cubicBezTo>
                  <a:pt x="164" y="11"/>
                  <a:pt x="163" y="5"/>
                  <a:pt x="163" y="5"/>
                </a:cubicBezTo>
                <a:close/>
                <a:moveTo>
                  <a:pt x="27" y="61"/>
                </a:moveTo>
                <a:cubicBezTo>
                  <a:pt x="71" y="81"/>
                  <a:pt x="71" y="81"/>
                  <a:pt x="71" y="81"/>
                </a:cubicBezTo>
                <a:cubicBezTo>
                  <a:pt x="74" y="82"/>
                  <a:pt x="76" y="81"/>
                  <a:pt x="78" y="78"/>
                </a:cubicBezTo>
                <a:cubicBezTo>
                  <a:pt x="94" y="44"/>
                  <a:pt x="94" y="44"/>
                  <a:pt x="94" y="44"/>
                </a:cubicBezTo>
                <a:cubicBezTo>
                  <a:pt x="95" y="42"/>
                  <a:pt x="94" y="39"/>
                  <a:pt x="91" y="38"/>
                </a:cubicBezTo>
                <a:cubicBezTo>
                  <a:pt x="47" y="18"/>
                  <a:pt x="47" y="18"/>
                  <a:pt x="47" y="18"/>
                </a:cubicBezTo>
                <a:cubicBezTo>
                  <a:pt x="45" y="17"/>
                  <a:pt x="42" y="18"/>
                  <a:pt x="41" y="20"/>
                </a:cubicBezTo>
                <a:cubicBezTo>
                  <a:pt x="25" y="54"/>
                  <a:pt x="25" y="54"/>
                  <a:pt x="25" y="54"/>
                </a:cubicBezTo>
                <a:cubicBezTo>
                  <a:pt x="24" y="57"/>
                  <a:pt x="25" y="60"/>
                  <a:pt x="27" y="61"/>
                </a:cubicBezTo>
                <a:close/>
                <a:moveTo>
                  <a:pt x="53" y="128"/>
                </a:moveTo>
                <a:cubicBezTo>
                  <a:pt x="69" y="94"/>
                  <a:pt x="69" y="94"/>
                  <a:pt x="69" y="94"/>
                </a:cubicBezTo>
                <a:cubicBezTo>
                  <a:pt x="71" y="92"/>
                  <a:pt x="69" y="89"/>
                  <a:pt x="67" y="88"/>
                </a:cubicBezTo>
                <a:cubicBezTo>
                  <a:pt x="23" y="68"/>
                  <a:pt x="23" y="68"/>
                  <a:pt x="23" y="68"/>
                </a:cubicBezTo>
                <a:cubicBezTo>
                  <a:pt x="20" y="66"/>
                  <a:pt x="17" y="68"/>
                  <a:pt x="16" y="70"/>
                </a:cubicBezTo>
                <a:cubicBezTo>
                  <a:pt x="1" y="103"/>
                  <a:pt x="1" y="103"/>
                  <a:pt x="1" y="103"/>
                </a:cubicBezTo>
                <a:cubicBezTo>
                  <a:pt x="0" y="105"/>
                  <a:pt x="1" y="108"/>
                  <a:pt x="4" y="109"/>
                </a:cubicBezTo>
                <a:cubicBezTo>
                  <a:pt x="47" y="131"/>
                  <a:pt x="47" y="131"/>
                  <a:pt x="47" y="131"/>
                </a:cubicBezTo>
                <a:cubicBezTo>
                  <a:pt x="49" y="132"/>
                  <a:pt x="52" y="131"/>
                  <a:pt x="53" y="128"/>
                </a:cubicBezTo>
                <a:close/>
                <a:moveTo>
                  <a:pt x="89" y="144"/>
                </a:moveTo>
                <a:cubicBezTo>
                  <a:pt x="80" y="144"/>
                  <a:pt x="72" y="152"/>
                  <a:pt x="72" y="162"/>
                </a:cubicBezTo>
                <a:cubicBezTo>
                  <a:pt x="72" y="171"/>
                  <a:pt x="80" y="179"/>
                  <a:pt x="89" y="179"/>
                </a:cubicBezTo>
                <a:cubicBezTo>
                  <a:pt x="99" y="179"/>
                  <a:pt x="107" y="171"/>
                  <a:pt x="107" y="162"/>
                </a:cubicBezTo>
                <a:cubicBezTo>
                  <a:pt x="107" y="152"/>
                  <a:pt x="99" y="144"/>
                  <a:pt x="89" y="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7" name="Hexagon 26"/>
          <p:cNvSpPr/>
          <p:nvPr/>
        </p:nvSpPr>
        <p:spPr>
          <a:xfrm rot="3359524">
            <a:off x="4659800" y="1624370"/>
            <a:ext cx="457200" cy="457200"/>
          </a:xfrm>
          <a:prstGeom prst="hexagon">
            <a:avLst/>
          </a:prstGeom>
          <a:solidFill>
            <a:srgbClr val="C9DD03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Freeform 150"/>
          <p:cNvSpPr>
            <a:spLocks noChangeAspect="1" noEditPoints="1"/>
          </p:cNvSpPr>
          <p:nvPr/>
        </p:nvSpPr>
        <p:spPr bwMode="auto">
          <a:xfrm>
            <a:off x="4785805" y="1738453"/>
            <a:ext cx="201605" cy="265176"/>
          </a:xfrm>
          <a:custGeom>
            <a:avLst/>
            <a:gdLst>
              <a:gd name="T0" fmla="*/ 2865 w 4960"/>
              <a:gd name="T1" fmla="*/ 4731 h 6524"/>
              <a:gd name="T2" fmla="*/ 2889 w 4960"/>
              <a:gd name="T3" fmla="*/ 4957 h 6524"/>
              <a:gd name="T4" fmla="*/ 2637 w 4960"/>
              <a:gd name="T5" fmla="*/ 5103 h 6524"/>
              <a:gd name="T6" fmla="*/ 2212 w 4960"/>
              <a:gd name="T7" fmla="*/ 3920 h 6524"/>
              <a:gd name="T8" fmla="*/ 2087 w 4960"/>
              <a:gd name="T9" fmla="*/ 3742 h 6524"/>
              <a:gd name="T10" fmla="*/ 2206 w 4960"/>
              <a:gd name="T11" fmla="*/ 3566 h 6524"/>
              <a:gd name="T12" fmla="*/ 2170 w 4960"/>
              <a:gd name="T13" fmla="*/ 3180 h 6524"/>
              <a:gd name="T14" fmla="*/ 1763 w 4960"/>
              <a:gd name="T15" fmla="*/ 3455 h 6524"/>
              <a:gd name="T16" fmla="*/ 1666 w 4960"/>
              <a:gd name="T17" fmla="*/ 3859 h 6524"/>
              <a:gd name="T18" fmla="*/ 1864 w 4960"/>
              <a:gd name="T19" fmla="*/ 4221 h 6524"/>
              <a:gd name="T20" fmla="*/ 2335 w 4960"/>
              <a:gd name="T21" fmla="*/ 5091 h 6524"/>
              <a:gd name="T22" fmla="*/ 2002 w 4960"/>
              <a:gd name="T23" fmla="*/ 4862 h 6524"/>
              <a:gd name="T24" fmla="*/ 1937 w 4960"/>
              <a:gd name="T25" fmla="*/ 5357 h 6524"/>
              <a:gd name="T26" fmla="*/ 2335 w 4960"/>
              <a:gd name="T27" fmla="*/ 5863 h 6524"/>
              <a:gd name="T28" fmla="*/ 2982 w 4960"/>
              <a:gd name="T29" fmla="*/ 5396 h 6524"/>
              <a:gd name="T30" fmla="*/ 3294 w 4960"/>
              <a:gd name="T31" fmla="*/ 5064 h 6524"/>
              <a:gd name="T32" fmla="*/ 3290 w 4960"/>
              <a:gd name="T33" fmla="*/ 4567 h 6524"/>
              <a:gd name="T34" fmla="*/ 2879 w 4960"/>
              <a:gd name="T35" fmla="*/ 4201 h 6524"/>
              <a:gd name="T36" fmla="*/ 2792 w 4960"/>
              <a:gd name="T37" fmla="*/ 3595 h 6524"/>
              <a:gd name="T38" fmla="*/ 3193 w 4960"/>
              <a:gd name="T39" fmla="*/ 3392 h 6524"/>
              <a:gd name="T40" fmla="*/ 2776 w 4960"/>
              <a:gd name="T41" fmla="*/ 3162 h 6524"/>
              <a:gd name="T42" fmla="*/ 1207 w 4960"/>
              <a:gd name="T43" fmla="*/ 2337 h 6524"/>
              <a:gd name="T44" fmla="*/ 4030 w 4960"/>
              <a:gd name="T45" fmla="*/ 2576 h 6524"/>
              <a:gd name="T46" fmla="*/ 4647 w 4960"/>
              <a:gd name="T47" fmla="*/ 3429 h 6524"/>
              <a:gd name="T48" fmla="*/ 4952 w 4960"/>
              <a:gd name="T49" fmla="*/ 4377 h 6524"/>
              <a:gd name="T50" fmla="*/ 4845 w 4960"/>
              <a:gd name="T51" fmla="*/ 5163 h 6524"/>
              <a:gd name="T52" fmla="*/ 4463 w 4960"/>
              <a:gd name="T53" fmla="*/ 5740 h 6524"/>
              <a:gd name="T54" fmla="*/ 3913 w 4960"/>
              <a:gd name="T55" fmla="*/ 6144 h 6524"/>
              <a:gd name="T56" fmla="*/ 3296 w 4960"/>
              <a:gd name="T57" fmla="*/ 6395 h 6524"/>
              <a:gd name="T58" fmla="*/ 2720 w 4960"/>
              <a:gd name="T59" fmla="*/ 6510 h 6524"/>
              <a:gd name="T60" fmla="*/ 2232 w 4960"/>
              <a:gd name="T61" fmla="*/ 6510 h 6524"/>
              <a:gd name="T62" fmla="*/ 1650 w 4960"/>
              <a:gd name="T63" fmla="*/ 6397 h 6524"/>
              <a:gd name="T64" fmla="*/ 1035 w 4960"/>
              <a:gd name="T65" fmla="*/ 6150 h 6524"/>
              <a:gd name="T66" fmla="*/ 491 w 4960"/>
              <a:gd name="T67" fmla="*/ 5746 h 6524"/>
              <a:gd name="T68" fmla="*/ 113 w 4960"/>
              <a:gd name="T69" fmla="*/ 5169 h 6524"/>
              <a:gd name="T70" fmla="*/ 8 w 4960"/>
              <a:gd name="T71" fmla="*/ 4377 h 6524"/>
              <a:gd name="T72" fmla="*/ 313 w 4960"/>
              <a:gd name="T73" fmla="*/ 3429 h 6524"/>
              <a:gd name="T74" fmla="*/ 930 w 4960"/>
              <a:gd name="T75" fmla="*/ 2576 h 6524"/>
              <a:gd name="T76" fmla="*/ 3813 w 4960"/>
              <a:gd name="T77" fmla="*/ 1743 h 6524"/>
              <a:gd name="T78" fmla="*/ 3929 w 4960"/>
              <a:gd name="T79" fmla="*/ 1987 h 6524"/>
              <a:gd name="T80" fmla="*/ 3718 w 4960"/>
              <a:gd name="T81" fmla="*/ 2153 h 6524"/>
              <a:gd name="T82" fmla="*/ 1049 w 4960"/>
              <a:gd name="T83" fmla="*/ 2032 h 6524"/>
              <a:gd name="T84" fmla="*/ 1108 w 4960"/>
              <a:gd name="T85" fmla="*/ 1769 h 6524"/>
              <a:gd name="T86" fmla="*/ 2649 w 4960"/>
              <a:gd name="T87" fmla="*/ 22 h 6524"/>
              <a:gd name="T88" fmla="*/ 3090 w 4960"/>
              <a:gd name="T89" fmla="*/ 324 h 6524"/>
              <a:gd name="T90" fmla="*/ 3547 w 4960"/>
              <a:gd name="T91" fmla="*/ 172 h 6524"/>
              <a:gd name="T92" fmla="*/ 3913 w 4960"/>
              <a:gd name="T93" fmla="*/ 251 h 6524"/>
              <a:gd name="T94" fmla="*/ 4084 w 4960"/>
              <a:gd name="T95" fmla="*/ 433 h 6524"/>
              <a:gd name="T96" fmla="*/ 4137 w 4960"/>
              <a:gd name="T97" fmla="*/ 637 h 6524"/>
              <a:gd name="T98" fmla="*/ 3995 w 4960"/>
              <a:gd name="T99" fmla="*/ 1173 h 6524"/>
              <a:gd name="T100" fmla="*/ 3718 w 4960"/>
              <a:gd name="T101" fmla="*/ 1535 h 6524"/>
              <a:gd name="T102" fmla="*/ 964 w 4960"/>
              <a:gd name="T103" fmla="*/ 1203 h 6524"/>
              <a:gd name="T104" fmla="*/ 799 w 4960"/>
              <a:gd name="T105" fmla="*/ 706 h 6524"/>
              <a:gd name="T106" fmla="*/ 847 w 4960"/>
              <a:gd name="T107" fmla="*/ 461 h 6524"/>
              <a:gd name="T108" fmla="*/ 995 w 4960"/>
              <a:gd name="T109" fmla="*/ 277 h 6524"/>
              <a:gd name="T110" fmla="*/ 1334 w 4960"/>
              <a:gd name="T111" fmla="*/ 172 h 6524"/>
              <a:gd name="T112" fmla="*/ 1804 w 4960"/>
              <a:gd name="T113" fmla="*/ 281 h 6524"/>
              <a:gd name="T114" fmla="*/ 2228 w 4960"/>
              <a:gd name="T115" fmla="*/ 47 h 6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960" h="6524">
                <a:moveTo>
                  <a:pt x="2637" y="4587"/>
                </a:moveTo>
                <a:lnTo>
                  <a:pt x="2695" y="4614"/>
                </a:lnTo>
                <a:lnTo>
                  <a:pt x="2742" y="4642"/>
                </a:lnTo>
                <a:lnTo>
                  <a:pt x="2784" y="4666"/>
                </a:lnTo>
                <a:lnTo>
                  <a:pt x="2829" y="4696"/>
                </a:lnTo>
                <a:lnTo>
                  <a:pt x="2865" y="4731"/>
                </a:lnTo>
                <a:lnTo>
                  <a:pt x="2891" y="4767"/>
                </a:lnTo>
                <a:lnTo>
                  <a:pt x="2906" y="4808"/>
                </a:lnTo>
                <a:lnTo>
                  <a:pt x="2912" y="4852"/>
                </a:lnTo>
                <a:lnTo>
                  <a:pt x="2910" y="4892"/>
                </a:lnTo>
                <a:lnTo>
                  <a:pt x="2902" y="4927"/>
                </a:lnTo>
                <a:lnTo>
                  <a:pt x="2889" y="4957"/>
                </a:lnTo>
                <a:lnTo>
                  <a:pt x="2861" y="4996"/>
                </a:lnTo>
                <a:lnTo>
                  <a:pt x="2827" y="5030"/>
                </a:lnTo>
                <a:lnTo>
                  <a:pt x="2786" y="5056"/>
                </a:lnTo>
                <a:lnTo>
                  <a:pt x="2738" y="5078"/>
                </a:lnTo>
                <a:lnTo>
                  <a:pt x="2689" y="5091"/>
                </a:lnTo>
                <a:lnTo>
                  <a:pt x="2637" y="5103"/>
                </a:lnTo>
                <a:lnTo>
                  <a:pt x="2637" y="4587"/>
                </a:lnTo>
                <a:close/>
                <a:moveTo>
                  <a:pt x="2335" y="3524"/>
                </a:moveTo>
                <a:lnTo>
                  <a:pt x="2335" y="3981"/>
                </a:lnTo>
                <a:lnTo>
                  <a:pt x="2297" y="3965"/>
                </a:lnTo>
                <a:lnTo>
                  <a:pt x="2253" y="3944"/>
                </a:lnTo>
                <a:lnTo>
                  <a:pt x="2212" y="3920"/>
                </a:lnTo>
                <a:lnTo>
                  <a:pt x="2172" y="3894"/>
                </a:lnTo>
                <a:lnTo>
                  <a:pt x="2139" y="3863"/>
                </a:lnTo>
                <a:lnTo>
                  <a:pt x="2111" y="3827"/>
                </a:lnTo>
                <a:lnTo>
                  <a:pt x="2097" y="3801"/>
                </a:lnTo>
                <a:lnTo>
                  <a:pt x="2089" y="3773"/>
                </a:lnTo>
                <a:lnTo>
                  <a:pt x="2087" y="3742"/>
                </a:lnTo>
                <a:lnTo>
                  <a:pt x="2089" y="3710"/>
                </a:lnTo>
                <a:lnTo>
                  <a:pt x="2097" y="3680"/>
                </a:lnTo>
                <a:lnTo>
                  <a:pt x="2111" y="3655"/>
                </a:lnTo>
                <a:lnTo>
                  <a:pt x="2137" y="3619"/>
                </a:lnTo>
                <a:lnTo>
                  <a:pt x="2168" y="3589"/>
                </a:lnTo>
                <a:lnTo>
                  <a:pt x="2206" y="3566"/>
                </a:lnTo>
                <a:lnTo>
                  <a:pt x="2248" y="3548"/>
                </a:lnTo>
                <a:lnTo>
                  <a:pt x="2335" y="3524"/>
                </a:lnTo>
                <a:close/>
                <a:moveTo>
                  <a:pt x="2335" y="2913"/>
                </a:moveTo>
                <a:lnTo>
                  <a:pt x="2335" y="3144"/>
                </a:lnTo>
                <a:lnTo>
                  <a:pt x="2252" y="3158"/>
                </a:lnTo>
                <a:lnTo>
                  <a:pt x="2170" y="3180"/>
                </a:lnTo>
                <a:lnTo>
                  <a:pt x="2087" y="3208"/>
                </a:lnTo>
                <a:lnTo>
                  <a:pt x="2010" y="3243"/>
                </a:lnTo>
                <a:lnTo>
                  <a:pt x="1939" y="3287"/>
                </a:lnTo>
                <a:lnTo>
                  <a:pt x="1872" y="3336"/>
                </a:lnTo>
                <a:lnTo>
                  <a:pt x="1812" y="3392"/>
                </a:lnTo>
                <a:lnTo>
                  <a:pt x="1763" y="3455"/>
                </a:lnTo>
                <a:lnTo>
                  <a:pt x="1719" y="3526"/>
                </a:lnTo>
                <a:lnTo>
                  <a:pt x="1694" y="3584"/>
                </a:lnTo>
                <a:lnTo>
                  <a:pt x="1676" y="3645"/>
                </a:lnTo>
                <a:lnTo>
                  <a:pt x="1664" y="3710"/>
                </a:lnTo>
                <a:lnTo>
                  <a:pt x="1662" y="3779"/>
                </a:lnTo>
                <a:lnTo>
                  <a:pt x="1666" y="3859"/>
                </a:lnTo>
                <a:lnTo>
                  <a:pt x="1678" y="3934"/>
                </a:lnTo>
                <a:lnTo>
                  <a:pt x="1698" y="4001"/>
                </a:lnTo>
                <a:lnTo>
                  <a:pt x="1727" y="4064"/>
                </a:lnTo>
                <a:lnTo>
                  <a:pt x="1765" y="4122"/>
                </a:lnTo>
                <a:lnTo>
                  <a:pt x="1810" y="4175"/>
                </a:lnTo>
                <a:lnTo>
                  <a:pt x="1864" y="4221"/>
                </a:lnTo>
                <a:lnTo>
                  <a:pt x="1933" y="4270"/>
                </a:lnTo>
                <a:lnTo>
                  <a:pt x="2016" y="4320"/>
                </a:lnTo>
                <a:lnTo>
                  <a:pt x="2111" y="4369"/>
                </a:lnTo>
                <a:lnTo>
                  <a:pt x="2216" y="4419"/>
                </a:lnTo>
                <a:lnTo>
                  <a:pt x="2335" y="4468"/>
                </a:lnTo>
                <a:lnTo>
                  <a:pt x="2335" y="5091"/>
                </a:lnTo>
                <a:lnTo>
                  <a:pt x="2271" y="5072"/>
                </a:lnTo>
                <a:lnTo>
                  <a:pt x="2214" y="5046"/>
                </a:lnTo>
                <a:lnTo>
                  <a:pt x="2161" y="5016"/>
                </a:lnTo>
                <a:lnTo>
                  <a:pt x="2113" y="4981"/>
                </a:lnTo>
                <a:lnTo>
                  <a:pt x="2056" y="4925"/>
                </a:lnTo>
                <a:lnTo>
                  <a:pt x="2002" y="4862"/>
                </a:lnTo>
                <a:lnTo>
                  <a:pt x="1955" y="4789"/>
                </a:lnTo>
                <a:lnTo>
                  <a:pt x="1626" y="5070"/>
                </a:lnTo>
                <a:lnTo>
                  <a:pt x="1700" y="5159"/>
                </a:lnTo>
                <a:lnTo>
                  <a:pt x="1775" y="5236"/>
                </a:lnTo>
                <a:lnTo>
                  <a:pt x="1854" y="5301"/>
                </a:lnTo>
                <a:lnTo>
                  <a:pt x="1937" y="5357"/>
                </a:lnTo>
                <a:lnTo>
                  <a:pt x="2006" y="5392"/>
                </a:lnTo>
                <a:lnTo>
                  <a:pt x="2081" y="5422"/>
                </a:lnTo>
                <a:lnTo>
                  <a:pt x="2161" y="5448"/>
                </a:lnTo>
                <a:lnTo>
                  <a:pt x="2246" y="5465"/>
                </a:lnTo>
                <a:lnTo>
                  <a:pt x="2335" y="5479"/>
                </a:lnTo>
                <a:lnTo>
                  <a:pt x="2335" y="5863"/>
                </a:lnTo>
                <a:lnTo>
                  <a:pt x="2637" y="5863"/>
                </a:lnTo>
                <a:lnTo>
                  <a:pt x="2637" y="5481"/>
                </a:lnTo>
                <a:lnTo>
                  <a:pt x="2734" y="5469"/>
                </a:lnTo>
                <a:lnTo>
                  <a:pt x="2823" y="5452"/>
                </a:lnTo>
                <a:lnTo>
                  <a:pt x="2906" y="5426"/>
                </a:lnTo>
                <a:lnTo>
                  <a:pt x="2982" y="5396"/>
                </a:lnTo>
                <a:lnTo>
                  <a:pt x="3049" y="5360"/>
                </a:lnTo>
                <a:lnTo>
                  <a:pt x="3110" y="5319"/>
                </a:lnTo>
                <a:lnTo>
                  <a:pt x="3170" y="5264"/>
                </a:lnTo>
                <a:lnTo>
                  <a:pt x="3221" y="5204"/>
                </a:lnTo>
                <a:lnTo>
                  <a:pt x="3261" y="5137"/>
                </a:lnTo>
                <a:lnTo>
                  <a:pt x="3294" y="5064"/>
                </a:lnTo>
                <a:lnTo>
                  <a:pt x="3316" y="4985"/>
                </a:lnTo>
                <a:lnTo>
                  <a:pt x="3330" y="4897"/>
                </a:lnTo>
                <a:lnTo>
                  <a:pt x="3334" y="4804"/>
                </a:lnTo>
                <a:lnTo>
                  <a:pt x="3330" y="4719"/>
                </a:lnTo>
                <a:lnTo>
                  <a:pt x="3316" y="4640"/>
                </a:lnTo>
                <a:lnTo>
                  <a:pt x="3290" y="4567"/>
                </a:lnTo>
                <a:lnTo>
                  <a:pt x="3257" y="4500"/>
                </a:lnTo>
                <a:lnTo>
                  <a:pt x="3213" y="4438"/>
                </a:lnTo>
                <a:lnTo>
                  <a:pt x="3162" y="4383"/>
                </a:lnTo>
                <a:lnTo>
                  <a:pt x="3098" y="4332"/>
                </a:lnTo>
                <a:lnTo>
                  <a:pt x="2991" y="4262"/>
                </a:lnTo>
                <a:lnTo>
                  <a:pt x="2879" y="4201"/>
                </a:lnTo>
                <a:lnTo>
                  <a:pt x="2762" y="4144"/>
                </a:lnTo>
                <a:lnTo>
                  <a:pt x="2637" y="4096"/>
                </a:lnTo>
                <a:lnTo>
                  <a:pt x="2637" y="3532"/>
                </a:lnTo>
                <a:lnTo>
                  <a:pt x="2691" y="3546"/>
                </a:lnTo>
                <a:lnTo>
                  <a:pt x="2742" y="3568"/>
                </a:lnTo>
                <a:lnTo>
                  <a:pt x="2792" y="3595"/>
                </a:lnTo>
                <a:lnTo>
                  <a:pt x="2837" y="3629"/>
                </a:lnTo>
                <a:lnTo>
                  <a:pt x="2922" y="3702"/>
                </a:lnTo>
                <a:lnTo>
                  <a:pt x="3003" y="3777"/>
                </a:lnTo>
                <a:lnTo>
                  <a:pt x="3300" y="3487"/>
                </a:lnTo>
                <a:lnTo>
                  <a:pt x="3245" y="3437"/>
                </a:lnTo>
                <a:lnTo>
                  <a:pt x="3193" y="3392"/>
                </a:lnTo>
                <a:lnTo>
                  <a:pt x="3144" y="3348"/>
                </a:lnTo>
                <a:lnTo>
                  <a:pt x="3073" y="3293"/>
                </a:lnTo>
                <a:lnTo>
                  <a:pt x="2997" y="3245"/>
                </a:lnTo>
                <a:lnTo>
                  <a:pt x="2918" y="3208"/>
                </a:lnTo>
                <a:lnTo>
                  <a:pt x="2837" y="3178"/>
                </a:lnTo>
                <a:lnTo>
                  <a:pt x="2776" y="3162"/>
                </a:lnTo>
                <a:lnTo>
                  <a:pt x="2711" y="3150"/>
                </a:lnTo>
                <a:lnTo>
                  <a:pt x="2637" y="3140"/>
                </a:lnTo>
                <a:lnTo>
                  <a:pt x="2637" y="2913"/>
                </a:lnTo>
                <a:lnTo>
                  <a:pt x="2335" y="2913"/>
                </a:lnTo>
                <a:close/>
                <a:moveTo>
                  <a:pt x="1173" y="2331"/>
                </a:moveTo>
                <a:lnTo>
                  <a:pt x="1207" y="2337"/>
                </a:lnTo>
                <a:lnTo>
                  <a:pt x="1242" y="2339"/>
                </a:lnTo>
                <a:lnTo>
                  <a:pt x="3718" y="2339"/>
                </a:lnTo>
                <a:lnTo>
                  <a:pt x="3753" y="2337"/>
                </a:lnTo>
                <a:lnTo>
                  <a:pt x="3789" y="2331"/>
                </a:lnTo>
                <a:lnTo>
                  <a:pt x="3911" y="2452"/>
                </a:lnTo>
                <a:lnTo>
                  <a:pt x="4030" y="2576"/>
                </a:lnTo>
                <a:lnTo>
                  <a:pt x="4147" y="2707"/>
                </a:lnTo>
                <a:lnTo>
                  <a:pt x="4260" y="2843"/>
                </a:lnTo>
                <a:lnTo>
                  <a:pt x="4366" y="2984"/>
                </a:lnTo>
                <a:lnTo>
                  <a:pt x="4467" y="3128"/>
                </a:lnTo>
                <a:lnTo>
                  <a:pt x="4562" y="3277"/>
                </a:lnTo>
                <a:lnTo>
                  <a:pt x="4647" y="3429"/>
                </a:lnTo>
                <a:lnTo>
                  <a:pt x="4727" y="3584"/>
                </a:lnTo>
                <a:lnTo>
                  <a:pt x="4794" y="3740"/>
                </a:lnTo>
                <a:lnTo>
                  <a:pt x="4851" y="3898"/>
                </a:lnTo>
                <a:lnTo>
                  <a:pt x="4897" y="4056"/>
                </a:lnTo>
                <a:lnTo>
                  <a:pt x="4932" y="4217"/>
                </a:lnTo>
                <a:lnTo>
                  <a:pt x="4952" y="4377"/>
                </a:lnTo>
                <a:lnTo>
                  <a:pt x="4960" y="4537"/>
                </a:lnTo>
                <a:lnTo>
                  <a:pt x="4956" y="4674"/>
                </a:lnTo>
                <a:lnTo>
                  <a:pt x="4940" y="4804"/>
                </a:lnTo>
                <a:lnTo>
                  <a:pt x="4916" y="4929"/>
                </a:lnTo>
                <a:lnTo>
                  <a:pt x="4885" y="5050"/>
                </a:lnTo>
                <a:lnTo>
                  <a:pt x="4845" y="5163"/>
                </a:lnTo>
                <a:lnTo>
                  <a:pt x="4798" y="5271"/>
                </a:lnTo>
                <a:lnTo>
                  <a:pt x="4742" y="5376"/>
                </a:lnTo>
                <a:lnTo>
                  <a:pt x="4681" y="5475"/>
                </a:lnTo>
                <a:lnTo>
                  <a:pt x="4614" y="5568"/>
                </a:lnTo>
                <a:lnTo>
                  <a:pt x="4541" y="5657"/>
                </a:lnTo>
                <a:lnTo>
                  <a:pt x="4463" y="5740"/>
                </a:lnTo>
                <a:lnTo>
                  <a:pt x="4380" y="5820"/>
                </a:lnTo>
                <a:lnTo>
                  <a:pt x="4293" y="5893"/>
                </a:lnTo>
                <a:lnTo>
                  <a:pt x="4202" y="5962"/>
                </a:lnTo>
                <a:lnTo>
                  <a:pt x="4109" y="6027"/>
                </a:lnTo>
                <a:lnTo>
                  <a:pt x="4012" y="6089"/>
                </a:lnTo>
                <a:lnTo>
                  <a:pt x="3913" y="6144"/>
                </a:lnTo>
                <a:lnTo>
                  <a:pt x="3813" y="6196"/>
                </a:lnTo>
                <a:lnTo>
                  <a:pt x="3710" y="6243"/>
                </a:lnTo>
                <a:lnTo>
                  <a:pt x="3607" y="6287"/>
                </a:lnTo>
                <a:lnTo>
                  <a:pt x="3504" y="6326"/>
                </a:lnTo>
                <a:lnTo>
                  <a:pt x="3399" y="6362"/>
                </a:lnTo>
                <a:lnTo>
                  <a:pt x="3296" y="6395"/>
                </a:lnTo>
                <a:lnTo>
                  <a:pt x="3195" y="6423"/>
                </a:lnTo>
                <a:lnTo>
                  <a:pt x="3096" y="6447"/>
                </a:lnTo>
                <a:lnTo>
                  <a:pt x="2997" y="6469"/>
                </a:lnTo>
                <a:lnTo>
                  <a:pt x="2902" y="6486"/>
                </a:lnTo>
                <a:lnTo>
                  <a:pt x="2809" y="6500"/>
                </a:lnTo>
                <a:lnTo>
                  <a:pt x="2720" y="6510"/>
                </a:lnTo>
                <a:lnTo>
                  <a:pt x="2635" y="6518"/>
                </a:lnTo>
                <a:lnTo>
                  <a:pt x="2556" y="6522"/>
                </a:lnTo>
                <a:lnTo>
                  <a:pt x="2479" y="6524"/>
                </a:lnTo>
                <a:lnTo>
                  <a:pt x="2402" y="6522"/>
                </a:lnTo>
                <a:lnTo>
                  <a:pt x="2319" y="6518"/>
                </a:lnTo>
                <a:lnTo>
                  <a:pt x="2232" y="6510"/>
                </a:lnTo>
                <a:lnTo>
                  <a:pt x="2141" y="6500"/>
                </a:lnTo>
                <a:lnTo>
                  <a:pt x="2048" y="6486"/>
                </a:lnTo>
                <a:lnTo>
                  <a:pt x="1951" y="6469"/>
                </a:lnTo>
                <a:lnTo>
                  <a:pt x="1852" y="6449"/>
                </a:lnTo>
                <a:lnTo>
                  <a:pt x="1751" y="6425"/>
                </a:lnTo>
                <a:lnTo>
                  <a:pt x="1650" y="6397"/>
                </a:lnTo>
                <a:lnTo>
                  <a:pt x="1547" y="6366"/>
                </a:lnTo>
                <a:lnTo>
                  <a:pt x="1444" y="6330"/>
                </a:lnTo>
                <a:lnTo>
                  <a:pt x="1339" y="6291"/>
                </a:lnTo>
                <a:lnTo>
                  <a:pt x="1237" y="6249"/>
                </a:lnTo>
                <a:lnTo>
                  <a:pt x="1136" y="6201"/>
                </a:lnTo>
                <a:lnTo>
                  <a:pt x="1035" y="6150"/>
                </a:lnTo>
                <a:lnTo>
                  <a:pt x="938" y="6093"/>
                </a:lnTo>
                <a:lnTo>
                  <a:pt x="841" y="6033"/>
                </a:lnTo>
                <a:lnTo>
                  <a:pt x="748" y="5968"/>
                </a:lnTo>
                <a:lnTo>
                  <a:pt x="659" y="5899"/>
                </a:lnTo>
                <a:lnTo>
                  <a:pt x="572" y="5825"/>
                </a:lnTo>
                <a:lnTo>
                  <a:pt x="491" y="5746"/>
                </a:lnTo>
                <a:lnTo>
                  <a:pt x="414" y="5663"/>
                </a:lnTo>
                <a:lnTo>
                  <a:pt x="340" y="5574"/>
                </a:lnTo>
                <a:lnTo>
                  <a:pt x="275" y="5481"/>
                </a:lnTo>
                <a:lnTo>
                  <a:pt x="214" y="5382"/>
                </a:lnTo>
                <a:lnTo>
                  <a:pt x="160" y="5277"/>
                </a:lnTo>
                <a:lnTo>
                  <a:pt x="113" y="5169"/>
                </a:lnTo>
                <a:lnTo>
                  <a:pt x="73" y="5054"/>
                </a:lnTo>
                <a:lnTo>
                  <a:pt x="44" y="4933"/>
                </a:lnTo>
                <a:lnTo>
                  <a:pt x="20" y="4806"/>
                </a:lnTo>
                <a:lnTo>
                  <a:pt x="6" y="4674"/>
                </a:lnTo>
                <a:lnTo>
                  <a:pt x="0" y="4537"/>
                </a:lnTo>
                <a:lnTo>
                  <a:pt x="8" y="4377"/>
                </a:lnTo>
                <a:lnTo>
                  <a:pt x="30" y="4217"/>
                </a:lnTo>
                <a:lnTo>
                  <a:pt x="63" y="4056"/>
                </a:lnTo>
                <a:lnTo>
                  <a:pt x="109" y="3898"/>
                </a:lnTo>
                <a:lnTo>
                  <a:pt x="166" y="3740"/>
                </a:lnTo>
                <a:lnTo>
                  <a:pt x="235" y="3584"/>
                </a:lnTo>
                <a:lnTo>
                  <a:pt x="313" y="3429"/>
                </a:lnTo>
                <a:lnTo>
                  <a:pt x="400" y="3277"/>
                </a:lnTo>
                <a:lnTo>
                  <a:pt x="493" y="3128"/>
                </a:lnTo>
                <a:lnTo>
                  <a:pt x="594" y="2984"/>
                </a:lnTo>
                <a:lnTo>
                  <a:pt x="700" y="2843"/>
                </a:lnTo>
                <a:lnTo>
                  <a:pt x="813" y="2707"/>
                </a:lnTo>
                <a:lnTo>
                  <a:pt x="930" y="2576"/>
                </a:lnTo>
                <a:lnTo>
                  <a:pt x="1051" y="2452"/>
                </a:lnTo>
                <a:lnTo>
                  <a:pt x="1173" y="2331"/>
                </a:lnTo>
                <a:close/>
                <a:moveTo>
                  <a:pt x="1242" y="1721"/>
                </a:moveTo>
                <a:lnTo>
                  <a:pt x="3718" y="1721"/>
                </a:lnTo>
                <a:lnTo>
                  <a:pt x="3767" y="1727"/>
                </a:lnTo>
                <a:lnTo>
                  <a:pt x="3813" y="1743"/>
                </a:lnTo>
                <a:lnTo>
                  <a:pt x="3854" y="1769"/>
                </a:lnTo>
                <a:lnTo>
                  <a:pt x="3888" y="1803"/>
                </a:lnTo>
                <a:lnTo>
                  <a:pt x="3913" y="1842"/>
                </a:lnTo>
                <a:lnTo>
                  <a:pt x="3929" y="1888"/>
                </a:lnTo>
                <a:lnTo>
                  <a:pt x="3935" y="1937"/>
                </a:lnTo>
                <a:lnTo>
                  <a:pt x="3929" y="1987"/>
                </a:lnTo>
                <a:lnTo>
                  <a:pt x="3913" y="2032"/>
                </a:lnTo>
                <a:lnTo>
                  <a:pt x="3888" y="2072"/>
                </a:lnTo>
                <a:lnTo>
                  <a:pt x="3854" y="2105"/>
                </a:lnTo>
                <a:lnTo>
                  <a:pt x="3813" y="2131"/>
                </a:lnTo>
                <a:lnTo>
                  <a:pt x="3767" y="2147"/>
                </a:lnTo>
                <a:lnTo>
                  <a:pt x="3718" y="2153"/>
                </a:lnTo>
                <a:lnTo>
                  <a:pt x="1242" y="2153"/>
                </a:lnTo>
                <a:lnTo>
                  <a:pt x="1193" y="2147"/>
                </a:lnTo>
                <a:lnTo>
                  <a:pt x="1148" y="2131"/>
                </a:lnTo>
                <a:lnTo>
                  <a:pt x="1108" y="2105"/>
                </a:lnTo>
                <a:lnTo>
                  <a:pt x="1074" y="2072"/>
                </a:lnTo>
                <a:lnTo>
                  <a:pt x="1049" y="2032"/>
                </a:lnTo>
                <a:lnTo>
                  <a:pt x="1033" y="1987"/>
                </a:lnTo>
                <a:lnTo>
                  <a:pt x="1027" y="1937"/>
                </a:lnTo>
                <a:lnTo>
                  <a:pt x="1033" y="1888"/>
                </a:lnTo>
                <a:lnTo>
                  <a:pt x="1049" y="1842"/>
                </a:lnTo>
                <a:lnTo>
                  <a:pt x="1074" y="1803"/>
                </a:lnTo>
                <a:lnTo>
                  <a:pt x="1108" y="1769"/>
                </a:lnTo>
                <a:lnTo>
                  <a:pt x="1148" y="1743"/>
                </a:lnTo>
                <a:lnTo>
                  <a:pt x="1193" y="1727"/>
                </a:lnTo>
                <a:lnTo>
                  <a:pt x="1242" y="1721"/>
                </a:lnTo>
                <a:close/>
                <a:moveTo>
                  <a:pt x="2479" y="0"/>
                </a:moveTo>
                <a:lnTo>
                  <a:pt x="2566" y="6"/>
                </a:lnTo>
                <a:lnTo>
                  <a:pt x="2649" y="22"/>
                </a:lnTo>
                <a:lnTo>
                  <a:pt x="2732" y="47"/>
                </a:lnTo>
                <a:lnTo>
                  <a:pt x="2809" y="85"/>
                </a:lnTo>
                <a:lnTo>
                  <a:pt x="2887" y="131"/>
                </a:lnTo>
                <a:lnTo>
                  <a:pt x="2958" y="188"/>
                </a:lnTo>
                <a:lnTo>
                  <a:pt x="3027" y="251"/>
                </a:lnTo>
                <a:lnTo>
                  <a:pt x="3090" y="324"/>
                </a:lnTo>
                <a:lnTo>
                  <a:pt x="3156" y="281"/>
                </a:lnTo>
                <a:lnTo>
                  <a:pt x="3225" y="245"/>
                </a:lnTo>
                <a:lnTo>
                  <a:pt x="3298" y="216"/>
                </a:lnTo>
                <a:lnTo>
                  <a:pt x="3377" y="194"/>
                </a:lnTo>
                <a:lnTo>
                  <a:pt x="3460" y="180"/>
                </a:lnTo>
                <a:lnTo>
                  <a:pt x="3547" y="172"/>
                </a:lnTo>
                <a:lnTo>
                  <a:pt x="3625" y="172"/>
                </a:lnTo>
                <a:lnTo>
                  <a:pt x="3696" y="178"/>
                </a:lnTo>
                <a:lnTo>
                  <a:pt x="3759" y="190"/>
                </a:lnTo>
                <a:lnTo>
                  <a:pt x="3816" y="206"/>
                </a:lnTo>
                <a:lnTo>
                  <a:pt x="3868" y="226"/>
                </a:lnTo>
                <a:lnTo>
                  <a:pt x="3913" y="251"/>
                </a:lnTo>
                <a:lnTo>
                  <a:pt x="3953" y="277"/>
                </a:lnTo>
                <a:lnTo>
                  <a:pt x="3989" y="307"/>
                </a:lnTo>
                <a:lnTo>
                  <a:pt x="4018" y="338"/>
                </a:lnTo>
                <a:lnTo>
                  <a:pt x="4044" y="370"/>
                </a:lnTo>
                <a:lnTo>
                  <a:pt x="4066" y="402"/>
                </a:lnTo>
                <a:lnTo>
                  <a:pt x="4084" y="433"/>
                </a:lnTo>
                <a:lnTo>
                  <a:pt x="4097" y="463"/>
                </a:lnTo>
                <a:lnTo>
                  <a:pt x="4109" y="491"/>
                </a:lnTo>
                <a:lnTo>
                  <a:pt x="4117" y="516"/>
                </a:lnTo>
                <a:lnTo>
                  <a:pt x="4123" y="540"/>
                </a:lnTo>
                <a:lnTo>
                  <a:pt x="4127" y="558"/>
                </a:lnTo>
                <a:lnTo>
                  <a:pt x="4137" y="637"/>
                </a:lnTo>
                <a:lnTo>
                  <a:pt x="4137" y="720"/>
                </a:lnTo>
                <a:lnTo>
                  <a:pt x="4127" y="807"/>
                </a:lnTo>
                <a:lnTo>
                  <a:pt x="4107" y="896"/>
                </a:lnTo>
                <a:lnTo>
                  <a:pt x="4078" y="987"/>
                </a:lnTo>
                <a:lnTo>
                  <a:pt x="4040" y="1080"/>
                </a:lnTo>
                <a:lnTo>
                  <a:pt x="3995" y="1173"/>
                </a:lnTo>
                <a:lnTo>
                  <a:pt x="3941" y="1264"/>
                </a:lnTo>
                <a:lnTo>
                  <a:pt x="3880" y="1357"/>
                </a:lnTo>
                <a:lnTo>
                  <a:pt x="3813" y="1448"/>
                </a:lnTo>
                <a:lnTo>
                  <a:pt x="3741" y="1537"/>
                </a:lnTo>
                <a:lnTo>
                  <a:pt x="3729" y="1535"/>
                </a:lnTo>
                <a:lnTo>
                  <a:pt x="3718" y="1535"/>
                </a:lnTo>
                <a:lnTo>
                  <a:pt x="1242" y="1535"/>
                </a:lnTo>
                <a:lnTo>
                  <a:pt x="1211" y="1537"/>
                </a:lnTo>
                <a:lnTo>
                  <a:pt x="1140" y="1456"/>
                </a:lnTo>
                <a:lnTo>
                  <a:pt x="1074" y="1371"/>
                </a:lnTo>
                <a:lnTo>
                  <a:pt x="1015" y="1288"/>
                </a:lnTo>
                <a:lnTo>
                  <a:pt x="964" y="1203"/>
                </a:lnTo>
                <a:lnTo>
                  <a:pt x="916" y="1118"/>
                </a:lnTo>
                <a:lnTo>
                  <a:pt x="878" y="1033"/>
                </a:lnTo>
                <a:lnTo>
                  <a:pt x="847" y="948"/>
                </a:lnTo>
                <a:lnTo>
                  <a:pt x="823" y="865"/>
                </a:lnTo>
                <a:lnTo>
                  <a:pt x="807" y="784"/>
                </a:lnTo>
                <a:lnTo>
                  <a:pt x="799" y="706"/>
                </a:lnTo>
                <a:lnTo>
                  <a:pt x="801" y="629"/>
                </a:lnTo>
                <a:lnTo>
                  <a:pt x="813" y="556"/>
                </a:lnTo>
                <a:lnTo>
                  <a:pt x="817" y="538"/>
                </a:lnTo>
                <a:lnTo>
                  <a:pt x="825" y="514"/>
                </a:lnTo>
                <a:lnTo>
                  <a:pt x="835" y="489"/>
                </a:lnTo>
                <a:lnTo>
                  <a:pt x="847" y="461"/>
                </a:lnTo>
                <a:lnTo>
                  <a:pt x="861" y="431"/>
                </a:lnTo>
                <a:lnTo>
                  <a:pt x="880" y="400"/>
                </a:lnTo>
                <a:lnTo>
                  <a:pt x="902" y="368"/>
                </a:lnTo>
                <a:lnTo>
                  <a:pt x="928" y="336"/>
                </a:lnTo>
                <a:lnTo>
                  <a:pt x="960" y="307"/>
                </a:lnTo>
                <a:lnTo>
                  <a:pt x="995" y="277"/>
                </a:lnTo>
                <a:lnTo>
                  <a:pt x="1037" y="249"/>
                </a:lnTo>
                <a:lnTo>
                  <a:pt x="1084" y="226"/>
                </a:lnTo>
                <a:lnTo>
                  <a:pt x="1136" y="206"/>
                </a:lnTo>
                <a:lnTo>
                  <a:pt x="1195" y="190"/>
                </a:lnTo>
                <a:lnTo>
                  <a:pt x="1260" y="178"/>
                </a:lnTo>
                <a:lnTo>
                  <a:pt x="1334" y="172"/>
                </a:lnTo>
                <a:lnTo>
                  <a:pt x="1413" y="172"/>
                </a:lnTo>
                <a:lnTo>
                  <a:pt x="1502" y="180"/>
                </a:lnTo>
                <a:lnTo>
                  <a:pt x="1583" y="194"/>
                </a:lnTo>
                <a:lnTo>
                  <a:pt x="1662" y="216"/>
                </a:lnTo>
                <a:lnTo>
                  <a:pt x="1735" y="245"/>
                </a:lnTo>
                <a:lnTo>
                  <a:pt x="1804" y="281"/>
                </a:lnTo>
                <a:lnTo>
                  <a:pt x="1870" y="324"/>
                </a:lnTo>
                <a:lnTo>
                  <a:pt x="1933" y="251"/>
                </a:lnTo>
                <a:lnTo>
                  <a:pt x="2002" y="186"/>
                </a:lnTo>
                <a:lnTo>
                  <a:pt x="2073" y="131"/>
                </a:lnTo>
                <a:lnTo>
                  <a:pt x="2149" y="85"/>
                </a:lnTo>
                <a:lnTo>
                  <a:pt x="2228" y="47"/>
                </a:lnTo>
                <a:lnTo>
                  <a:pt x="2309" y="22"/>
                </a:lnTo>
                <a:lnTo>
                  <a:pt x="2394" y="4"/>
                </a:lnTo>
                <a:lnTo>
                  <a:pt x="247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9" name="Hexagon 28"/>
          <p:cNvSpPr/>
          <p:nvPr/>
        </p:nvSpPr>
        <p:spPr>
          <a:xfrm rot="18620887">
            <a:off x="6061049" y="1629391"/>
            <a:ext cx="457200" cy="457200"/>
          </a:xfrm>
          <a:prstGeom prst="hexagon">
            <a:avLst/>
          </a:prstGeom>
          <a:solidFill>
            <a:srgbClr val="002776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Freeform 77"/>
          <p:cNvSpPr>
            <a:spLocks noChangeAspect="1" noEditPoints="1"/>
          </p:cNvSpPr>
          <p:nvPr/>
        </p:nvSpPr>
        <p:spPr bwMode="auto">
          <a:xfrm>
            <a:off x="6214339" y="1801809"/>
            <a:ext cx="224872" cy="223839"/>
          </a:xfrm>
          <a:custGeom>
            <a:avLst/>
            <a:gdLst>
              <a:gd name="T0" fmla="*/ 0 w 92"/>
              <a:gd name="T1" fmla="*/ 46 h 92"/>
              <a:gd name="T2" fmla="*/ 92 w 92"/>
              <a:gd name="T3" fmla="*/ 46 h 92"/>
              <a:gd name="T4" fmla="*/ 71 w 92"/>
              <a:gd name="T5" fmla="*/ 77 h 92"/>
              <a:gd name="T6" fmla="*/ 67 w 92"/>
              <a:gd name="T7" fmla="*/ 81 h 92"/>
              <a:gd name="T8" fmla="*/ 54 w 92"/>
              <a:gd name="T9" fmla="*/ 86 h 92"/>
              <a:gd name="T10" fmla="*/ 53 w 92"/>
              <a:gd name="T11" fmla="*/ 83 h 92"/>
              <a:gd name="T12" fmla="*/ 47 w 92"/>
              <a:gd name="T13" fmla="*/ 77 h 92"/>
              <a:gd name="T14" fmla="*/ 48 w 92"/>
              <a:gd name="T15" fmla="*/ 71 h 92"/>
              <a:gd name="T16" fmla="*/ 48 w 92"/>
              <a:gd name="T17" fmla="*/ 67 h 92"/>
              <a:gd name="T18" fmla="*/ 36 w 92"/>
              <a:gd name="T19" fmla="*/ 61 h 92"/>
              <a:gd name="T20" fmla="*/ 25 w 92"/>
              <a:gd name="T21" fmla="*/ 54 h 92"/>
              <a:gd name="T22" fmla="*/ 22 w 92"/>
              <a:gd name="T23" fmla="*/ 48 h 92"/>
              <a:gd name="T24" fmla="*/ 20 w 92"/>
              <a:gd name="T25" fmla="*/ 45 h 92"/>
              <a:gd name="T26" fmla="*/ 18 w 92"/>
              <a:gd name="T27" fmla="*/ 39 h 92"/>
              <a:gd name="T28" fmla="*/ 20 w 92"/>
              <a:gd name="T29" fmla="*/ 26 h 92"/>
              <a:gd name="T30" fmla="*/ 22 w 92"/>
              <a:gd name="T31" fmla="*/ 17 h 92"/>
              <a:gd name="T32" fmla="*/ 22 w 92"/>
              <a:gd name="T33" fmla="*/ 15 h 92"/>
              <a:gd name="T34" fmla="*/ 31 w 92"/>
              <a:gd name="T35" fmla="*/ 9 h 92"/>
              <a:gd name="T36" fmla="*/ 38 w 92"/>
              <a:gd name="T37" fmla="*/ 9 h 92"/>
              <a:gd name="T38" fmla="*/ 48 w 92"/>
              <a:gd name="T39" fmla="*/ 6 h 92"/>
              <a:gd name="T40" fmla="*/ 51 w 92"/>
              <a:gd name="T41" fmla="*/ 6 h 92"/>
              <a:gd name="T42" fmla="*/ 62 w 92"/>
              <a:gd name="T43" fmla="*/ 14 h 92"/>
              <a:gd name="T44" fmla="*/ 61 w 92"/>
              <a:gd name="T45" fmla="*/ 15 h 92"/>
              <a:gd name="T46" fmla="*/ 53 w 92"/>
              <a:gd name="T47" fmla="*/ 14 h 92"/>
              <a:gd name="T48" fmla="*/ 53 w 92"/>
              <a:gd name="T49" fmla="*/ 15 h 92"/>
              <a:gd name="T50" fmla="*/ 56 w 92"/>
              <a:gd name="T51" fmla="*/ 19 h 92"/>
              <a:gd name="T52" fmla="*/ 66 w 92"/>
              <a:gd name="T53" fmla="*/ 27 h 92"/>
              <a:gd name="T54" fmla="*/ 63 w 92"/>
              <a:gd name="T55" fmla="*/ 29 h 92"/>
              <a:gd name="T56" fmla="*/ 59 w 92"/>
              <a:gd name="T57" fmla="*/ 28 h 92"/>
              <a:gd name="T58" fmla="*/ 58 w 92"/>
              <a:gd name="T59" fmla="*/ 31 h 92"/>
              <a:gd name="T60" fmla="*/ 53 w 92"/>
              <a:gd name="T61" fmla="*/ 40 h 92"/>
              <a:gd name="T62" fmla="*/ 53 w 92"/>
              <a:gd name="T63" fmla="*/ 40 h 92"/>
              <a:gd name="T64" fmla="*/ 50 w 92"/>
              <a:gd name="T65" fmla="*/ 44 h 92"/>
              <a:gd name="T66" fmla="*/ 49 w 92"/>
              <a:gd name="T67" fmla="*/ 50 h 92"/>
              <a:gd name="T68" fmla="*/ 48 w 92"/>
              <a:gd name="T69" fmla="*/ 50 h 92"/>
              <a:gd name="T70" fmla="*/ 41 w 92"/>
              <a:gd name="T71" fmla="*/ 47 h 92"/>
              <a:gd name="T72" fmla="*/ 36 w 92"/>
              <a:gd name="T73" fmla="*/ 46 h 92"/>
              <a:gd name="T74" fmla="*/ 36 w 92"/>
              <a:gd name="T75" fmla="*/ 54 h 92"/>
              <a:gd name="T76" fmla="*/ 38 w 92"/>
              <a:gd name="T77" fmla="*/ 53 h 92"/>
              <a:gd name="T78" fmla="*/ 42 w 92"/>
              <a:gd name="T79" fmla="*/ 52 h 92"/>
              <a:gd name="T80" fmla="*/ 42 w 92"/>
              <a:gd name="T81" fmla="*/ 53 h 92"/>
              <a:gd name="T82" fmla="*/ 43 w 92"/>
              <a:gd name="T83" fmla="*/ 57 h 92"/>
              <a:gd name="T84" fmla="*/ 47 w 92"/>
              <a:gd name="T85" fmla="*/ 59 h 92"/>
              <a:gd name="T86" fmla="*/ 47 w 92"/>
              <a:gd name="T87" fmla="*/ 63 h 92"/>
              <a:gd name="T88" fmla="*/ 51 w 92"/>
              <a:gd name="T89" fmla="*/ 64 h 92"/>
              <a:gd name="T90" fmla="*/ 62 w 92"/>
              <a:gd name="T91" fmla="*/ 61 h 92"/>
              <a:gd name="T92" fmla="*/ 66 w 92"/>
              <a:gd name="T93" fmla="*/ 60 h 92"/>
              <a:gd name="T94" fmla="*/ 70 w 92"/>
              <a:gd name="T95" fmla="*/ 62 h 92"/>
              <a:gd name="T96" fmla="*/ 76 w 92"/>
              <a:gd name="T97" fmla="*/ 64 h 92"/>
              <a:gd name="T98" fmla="*/ 79 w 92"/>
              <a:gd name="T99" fmla="*/ 64 h 92"/>
              <a:gd name="T100" fmla="*/ 79 w 92"/>
              <a:gd name="T101" fmla="*/ 65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2" h="92">
                <a:moveTo>
                  <a:pt x="46" y="0"/>
                </a:moveTo>
                <a:cubicBezTo>
                  <a:pt x="20" y="0"/>
                  <a:pt x="0" y="20"/>
                  <a:pt x="0" y="46"/>
                </a:cubicBezTo>
                <a:cubicBezTo>
                  <a:pt x="0" y="72"/>
                  <a:pt x="20" y="92"/>
                  <a:pt x="46" y="92"/>
                </a:cubicBezTo>
                <a:cubicBezTo>
                  <a:pt x="72" y="92"/>
                  <a:pt x="92" y="72"/>
                  <a:pt x="92" y="46"/>
                </a:cubicBezTo>
                <a:cubicBezTo>
                  <a:pt x="92" y="20"/>
                  <a:pt x="72" y="0"/>
                  <a:pt x="46" y="0"/>
                </a:cubicBezTo>
                <a:close/>
                <a:moveTo>
                  <a:pt x="71" y="77"/>
                </a:moveTo>
                <a:cubicBezTo>
                  <a:pt x="70" y="78"/>
                  <a:pt x="70" y="78"/>
                  <a:pt x="70" y="78"/>
                </a:cubicBezTo>
                <a:cubicBezTo>
                  <a:pt x="69" y="79"/>
                  <a:pt x="68" y="80"/>
                  <a:pt x="67" y="81"/>
                </a:cubicBezTo>
                <a:cubicBezTo>
                  <a:pt x="64" y="83"/>
                  <a:pt x="59" y="86"/>
                  <a:pt x="54" y="86"/>
                </a:cubicBezTo>
                <a:cubicBezTo>
                  <a:pt x="54" y="86"/>
                  <a:pt x="54" y="86"/>
                  <a:pt x="54" y="86"/>
                </a:cubicBezTo>
                <a:cubicBezTo>
                  <a:pt x="53" y="86"/>
                  <a:pt x="53" y="86"/>
                  <a:pt x="53" y="86"/>
                </a:cubicBezTo>
                <a:cubicBezTo>
                  <a:pt x="52" y="85"/>
                  <a:pt x="53" y="84"/>
                  <a:pt x="53" y="83"/>
                </a:cubicBezTo>
                <a:cubicBezTo>
                  <a:pt x="54" y="82"/>
                  <a:pt x="54" y="82"/>
                  <a:pt x="54" y="82"/>
                </a:cubicBezTo>
                <a:cubicBezTo>
                  <a:pt x="50" y="82"/>
                  <a:pt x="49" y="79"/>
                  <a:pt x="47" y="77"/>
                </a:cubicBezTo>
                <a:cubicBezTo>
                  <a:pt x="47" y="76"/>
                  <a:pt x="47" y="76"/>
                  <a:pt x="47" y="76"/>
                </a:cubicBezTo>
                <a:cubicBezTo>
                  <a:pt x="46" y="73"/>
                  <a:pt x="48" y="72"/>
                  <a:pt x="48" y="71"/>
                </a:cubicBezTo>
                <a:cubicBezTo>
                  <a:pt x="50" y="69"/>
                  <a:pt x="50" y="68"/>
                  <a:pt x="50" y="67"/>
                </a:cubicBezTo>
                <a:cubicBezTo>
                  <a:pt x="49" y="67"/>
                  <a:pt x="49" y="67"/>
                  <a:pt x="48" y="67"/>
                </a:cubicBezTo>
                <a:cubicBezTo>
                  <a:pt x="45" y="67"/>
                  <a:pt x="43" y="66"/>
                  <a:pt x="41" y="63"/>
                </a:cubicBezTo>
                <a:cubicBezTo>
                  <a:pt x="40" y="62"/>
                  <a:pt x="38" y="61"/>
                  <a:pt x="36" y="61"/>
                </a:cubicBezTo>
                <a:cubicBezTo>
                  <a:pt x="32" y="59"/>
                  <a:pt x="28" y="57"/>
                  <a:pt x="25" y="55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1"/>
                  <a:pt x="24" y="50"/>
                  <a:pt x="22" y="48"/>
                </a:cubicBezTo>
                <a:cubicBezTo>
                  <a:pt x="21" y="47"/>
                  <a:pt x="21" y="47"/>
                  <a:pt x="20" y="46"/>
                </a:cubicBezTo>
                <a:cubicBezTo>
                  <a:pt x="20" y="45"/>
                  <a:pt x="20" y="45"/>
                  <a:pt x="20" y="45"/>
                </a:cubicBezTo>
                <a:cubicBezTo>
                  <a:pt x="20" y="45"/>
                  <a:pt x="20" y="45"/>
                  <a:pt x="20" y="45"/>
                </a:cubicBezTo>
                <a:cubicBezTo>
                  <a:pt x="20" y="42"/>
                  <a:pt x="19" y="41"/>
                  <a:pt x="18" y="39"/>
                </a:cubicBezTo>
                <a:cubicBezTo>
                  <a:pt x="18" y="38"/>
                  <a:pt x="18" y="37"/>
                  <a:pt x="18" y="36"/>
                </a:cubicBezTo>
                <a:cubicBezTo>
                  <a:pt x="18" y="32"/>
                  <a:pt x="19" y="29"/>
                  <a:pt x="20" y="26"/>
                </a:cubicBezTo>
                <a:cubicBezTo>
                  <a:pt x="21" y="23"/>
                  <a:pt x="23" y="21"/>
                  <a:pt x="23" y="18"/>
                </a:cubicBezTo>
                <a:cubicBezTo>
                  <a:pt x="23" y="17"/>
                  <a:pt x="23" y="17"/>
                  <a:pt x="22" y="17"/>
                </a:cubicBezTo>
                <a:cubicBezTo>
                  <a:pt x="22" y="17"/>
                  <a:pt x="21" y="16"/>
                  <a:pt x="21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4"/>
                  <a:pt x="22" y="14"/>
                  <a:pt x="22" y="14"/>
                </a:cubicBezTo>
                <a:cubicBezTo>
                  <a:pt x="24" y="12"/>
                  <a:pt x="27" y="9"/>
                  <a:pt x="31" y="9"/>
                </a:cubicBezTo>
                <a:cubicBezTo>
                  <a:pt x="32" y="9"/>
                  <a:pt x="33" y="10"/>
                  <a:pt x="33" y="10"/>
                </a:cubicBezTo>
                <a:cubicBezTo>
                  <a:pt x="35" y="10"/>
                  <a:pt x="37" y="9"/>
                  <a:pt x="38" y="9"/>
                </a:cubicBezTo>
                <a:cubicBezTo>
                  <a:pt x="41" y="9"/>
                  <a:pt x="45" y="8"/>
                  <a:pt x="48" y="6"/>
                </a:cubicBezTo>
                <a:cubicBezTo>
                  <a:pt x="48" y="6"/>
                  <a:pt x="48" y="6"/>
                  <a:pt x="48" y="6"/>
                </a:cubicBezTo>
                <a:cubicBezTo>
                  <a:pt x="51" y="6"/>
                  <a:pt x="51" y="6"/>
                  <a:pt x="51" y="6"/>
                </a:cubicBezTo>
                <a:cubicBezTo>
                  <a:pt x="51" y="6"/>
                  <a:pt x="51" y="6"/>
                  <a:pt x="51" y="6"/>
                </a:cubicBezTo>
                <a:cubicBezTo>
                  <a:pt x="53" y="7"/>
                  <a:pt x="55" y="8"/>
                  <a:pt x="57" y="8"/>
                </a:cubicBezTo>
                <a:cubicBezTo>
                  <a:pt x="60" y="9"/>
                  <a:pt x="63" y="10"/>
                  <a:pt x="62" y="14"/>
                </a:cubicBezTo>
                <a:cubicBezTo>
                  <a:pt x="62" y="15"/>
                  <a:pt x="62" y="15"/>
                  <a:pt x="62" y="15"/>
                </a:cubicBezTo>
                <a:cubicBezTo>
                  <a:pt x="61" y="15"/>
                  <a:pt x="61" y="15"/>
                  <a:pt x="61" y="15"/>
                </a:cubicBezTo>
                <a:cubicBezTo>
                  <a:pt x="61" y="15"/>
                  <a:pt x="60" y="15"/>
                  <a:pt x="60" y="15"/>
                </a:cubicBezTo>
                <a:cubicBezTo>
                  <a:pt x="58" y="15"/>
                  <a:pt x="55" y="14"/>
                  <a:pt x="53" y="14"/>
                </a:cubicBezTo>
                <a:cubicBezTo>
                  <a:pt x="53" y="14"/>
                  <a:pt x="53" y="14"/>
                  <a:pt x="53" y="14"/>
                </a:cubicBezTo>
                <a:cubicBezTo>
                  <a:pt x="53" y="14"/>
                  <a:pt x="53" y="15"/>
                  <a:pt x="53" y="15"/>
                </a:cubicBezTo>
                <a:cubicBezTo>
                  <a:pt x="53" y="16"/>
                  <a:pt x="53" y="16"/>
                  <a:pt x="53" y="17"/>
                </a:cubicBezTo>
                <a:cubicBezTo>
                  <a:pt x="54" y="18"/>
                  <a:pt x="55" y="18"/>
                  <a:pt x="56" y="19"/>
                </a:cubicBezTo>
                <a:cubicBezTo>
                  <a:pt x="60" y="21"/>
                  <a:pt x="64" y="23"/>
                  <a:pt x="66" y="26"/>
                </a:cubicBezTo>
                <a:cubicBezTo>
                  <a:pt x="66" y="27"/>
                  <a:pt x="66" y="27"/>
                  <a:pt x="66" y="27"/>
                </a:cubicBezTo>
                <a:cubicBezTo>
                  <a:pt x="66" y="27"/>
                  <a:pt x="66" y="27"/>
                  <a:pt x="66" y="27"/>
                </a:cubicBezTo>
                <a:cubicBezTo>
                  <a:pt x="65" y="28"/>
                  <a:pt x="64" y="29"/>
                  <a:pt x="63" y="29"/>
                </a:cubicBezTo>
                <a:cubicBezTo>
                  <a:pt x="62" y="29"/>
                  <a:pt x="61" y="29"/>
                  <a:pt x="60" y="28"/>
                </a:cubicBezTo>
                <a:cubicBezTo>
                  <a:pt x="60" y="28"/>
                  <a:pt x="59" y="28"/>
                  <a:pt x="59" y="28"/>
                </a:cubicBezTo>
                <a:cubicBezTo>
                  <a:pt x="58" y="29"/>
                  <a:pt x="58" y="29"/>
                  <a:pt x="58" y="30"/>
                </a:cubicBezTo>
                <a:cubicBezTo>
                  <a:pt x="58" y="31"/>
                  <a:pt x="58" y="31"/>
                  <a:pt x="58" y="31"/>
                </a:cubicBezTo>
                <a:cubicBezTo>
                  <a:pt x="58" y="31"/>
                  <a:pt x="58" y="31"/>
                  <a:pt x="58" y="31"/>
                </a:cubicBezTo>
                <a:cubicBezTo>
                  <a:pt x="54" y="33"/>
                  <a:pt x="53" y="34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2" y="41"/>
                  <a:pt x="52" y="41"/>
                  <a:pt x="51" y="42"/>
                </a:cubicBezTo>
                <a:cubicBezTo>
                  <a:pt x="51" y="43"/>
                  <a:pt x="50" y="43"/>
                  <a:pt x="50" y="44"/>
                </a:cubicBezTo>
                <a:cubicBezTo>
                  <a:pt x="50" y="45"/>
                  <a:pt x="50" y="46"/>
                  <a:pt x="50" y="46"/>
                </a:cubicBezTo>
                <a:cubicBezTo>
                  <a:pt x="50" y="47"/>
                  <a:pt x="50" y="49"/>
                  <a:pt x="49" y="50"/>
                </a:cubicBezTo>
                <a:cubicBezTo>
                  <a:pt x="49" y="50"/>
                  <a:pt x="49" y="50"/>
                  <a:pt x="49" y="50"/>
                </a:cubicBezTo>
                <a:cubicBezTo>
                  <a:pt x="48" y="50"/>
                  <a:pt x="48" y="50"/>
                  <a:pt x="48" y="50"/>
                </a:cubicBezTo>
                <a:cubicBezTo>
                  <a:pt x="46" y="50"/>
                  <a:pt x="45" y="49"/>
                  <a:pt x="44" y="47"/>
                </a:cubicBezTo>
                <a:cubicBezTo>
                  <a:pt x="43" y="47"/>
                  <a:pt x="42" y="47"/>
                  <a:pt x="41" y="47"/>
                </a:cubicBezTo>
                <a:cubicBezTo>
                  <a:pt x="39" y="47"/>
                  <a:pt x="39" y="47"/>
                  <a:pt x="39" y="47"/>
                </a:cubicBezTo>
                <a:cubicBezTo>
                  <a:pt x="38" y="47"/>
                  <a:pt x="37" y="47"/>
                  <a:pt x="36" y="46"/>
                </a:cubicBezTo>
                <a:cubicBezTo>
                  <a:pt x="35" y="47"/>
                  <a:pt x="34" y="49"/>
                  <a:pt x="34" y="52"/>
                </a:cubicBezTo>
                <a:cubicBezTo>
                  <a:pt x="34" y="53"/>
                  <a:pt x="35" y="54"/>
                  <a:pt x="36" y="54"/>
                </a:cubicBezTo>
                <a:cubicBezTo>
                  <a:pt x="36" y="54"/>
                  <a:pt x="36" y="54"/>
                  <a:pt x="36" y="54"/>
                </a:cubicBezTo>
                <a:cubicBezTo>
                  <a:pt x="37" y="54"/>
                  <a:pt x="38" y="54"/>
                  <a:pt x="38" y="53"/>
                </a:cubicBezTo>
                <a:cubicBezTo>
                  <a:pt x="39" y="53"/>
                  <a:pt x="39" y="52"/>
                  <a:pt x="41" y="52"/>
                </a:cubicBezTo>
                <a:cubicBezTo>
                  <a:pt x="41" y="52"/>
                  <a:pt x="42" y="52"/>
                  <a:pt x="42" y="52"/>
                </a:cubicBezTo>
                <a:cubicBezTo>
                  <a:pt x="42" y="52"/>
                  <a:pt x="42" y="52"/>
                  <a:pt x="42" y="52"/>
                </a:cubicBezTo>
                <a:cubicBezTo>
                  <a:pt x="42" y="53"/>
                  <a:pt x="42" y="53"/>
                  <a:pt x="42" y="53"/>
                </a:cubicBezTo>
                <a:cubicBezTo>
                  <a:pt x="44" y="54"/>
                  <a:pt x="43" y="55"/>
                  <a:pt x="43" y="56"/>
                </a:cubicBezTo>
                <a:cubicBezTo>
                  <a:pt x="43" y="56"/>
                  <a:pt x="43" y="57"/>
                  <a:pt x="43" y="57"/>
                </a:cubicBezTo>
                <a:cubicBezTo>
                  <a:pt x="43" y="57"/>
                  <a:pt x="44" y="58"/>
                  <a:pt x="44" y="58"/>
                </a:cubicBezTo>
                <a:cubicBezTo>
                  <a:pt x="45" y="58"/>
                  <a:pt x="46" y="58"/>
                  <a:pt x="47" y="59"/>
                </a:cubicBezTo>
                <a:cubicBezTo>
                  <a:pt x="47" y="60"/>
                  <a:pt x="47" y="61"/>
                  <a:pt x="47" y="61"/>
                </a:cubicBezTo>
                <a:cubicBezTo>
                  <a:pt x="47" y="62"/>
                  <a:pt x="47" y="63"/>
                  <a:pt x="47" y="63"/>
                </a:cubicBezTo>
                <a:cubicBezTo>
                  <a:pt x="47" y="64"/>
                  <a:pt x="47" y="64"/>
                  <a:pt x="48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4" y="61"/>
                  <a:pt x="58" y="61"/>
                  <a:pt x="62" y="61"/>
                </a:cubicBezTo>
                <a:cubicBezTo>
                  <a:pt x="63" y="60"/>
                  <a:pt x="64" y="60"/>
                  <a:pt x="65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61"/>
                  <a:pt x="66" y="61"/>
                  <a:pt x="66" y="61"/>
                </a:cubicBezTo>
                <a:cubicBezTo>
                  <a:pt x="67" y="61"/>
                  <a:pt x="68" y="62"/>
                  <a:pt x="70" y="62"/>
                </a:cubicBezTo>
                <a:cubicBezTo>
                  <a:pt x="72" y="62"/>
                  <a:pt x="74" y="63"/>
                  <a:pt x="75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4"/>
                  <a:pt x="77" y="64"/>
                  <a:pt x="78" y="64"/>
                </a:cubicBezTo>
                <a:cubicBezTo>
                  <a:pt x="78" y="64"/>
                  <a:pt x="79" y="64"/>
                  <a:pt x="79" y="64"/>
                </a:cubicBezTo>
                <a:cubicBezTo>
                  <a:pt x="80" y="64"/>
                  <a:pt x="80" y="64"/>
                  <a:pt x="80" y="64"/>
                </a:cubicBezTo>
                <a:cubicBezTo>
                  <a:pt x="79" y="65"/>
                  <a:pt x="79" y="65"/>
                  <a:pt x="79" y="65"/>
                </a:cubicBezTo>
                <a:cubicBezTo>
                  <a:pt x="79" y="70"/>
                  <a:pt x="75" y="74"/>
                  <a:pt x="71" y="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1" name="Freeform 7"/>
          <p:cNvSpPr>
            <a:spLocks noChangeAspect="1" noEditPoints="1"/>
          </p:cNvSpPr>
          <p:nvPr/>
        </p:nvSpPr>
        <p:spPr bwMode="auto">
          <a:xfrm>
            <a:off x="6105048" y="1704088"/>
            <a:ext cx="195442" cy="195442"/>
          </a:xfrm>
          <a:custGeom>
            <a:avLst/>
            <a:gdLst>
              <a:gd name="T0" fmla="*/ 47 w 94"/>
              <a:gd name="T1" fmla="*/ 0 h 94"/>
              <a:gd name="T2" fmla="*/ 0 w 94"/>
              <a:gd name="T3" fmla="*/ 47 h 94"/>
              <a:gd name="T4" fmla="*/ 47 w 94"/>
              <a:gd name="T5" fmla="*/ 94 h 94"/>
              <a:gd name="T6" fmla="*/ 94 w 94"/>
              <a:gd name="T7" fmla="*/ 47 h 94"/>
              <a:gd name="T8" fmla="*/ 47 w 94"/>
              <a:gd name="T9" fmla="*/ 0 h 94"/>
              <a:gd name="T10" fmla="*/ 47 w 94"/>
              <a:gd name="T11" fmla="*/ 83 h 94"/>
              <a:gd name="T12" fmla="*/ 11 w 94"/>
              <a:gd name="T13" fmla="*/ 47 h 94"/>
              <a:gd name="T14" fmla="*/ 47 w 94"/>
              <a:gd name="T15" fmla="*/ 11 h 94"/>
              <a:gd name="T16" fmla="*/ 83 w 94"/>
              <a:gd name="T17" fmla="*/ 47 h 94"/>
              <a:gd name="T18" fmla="*/ 47 w 94"/>
              <a:gd name="T19" fmla="*/ 83 h 94"/>
              <a:gd name="T20" fmla="*/ 26 w 94"/>
              <a:gd name="T21" fmla="*/ 68 h 94"/>
              <a:gd name="T22" fmla="*/ 54 w 94"/>
              <a:gd name="T23" fmla="*/ 54 h 94"/>
              <a:gd name="T24" fmla="*/ 67 w 94"/>
              <a:gd name="T25" fmla="*/ 26 h 94"/>
              <a:gd name="T26" fmla="*/ 40 w 94"/>
              <a:gd name="T27" fmla="*/ 40 h 94"/>
              <a:gd name="T28" fmla="*/ 26 w 94"/>
              <a:gd name="T29" fmla="*/ 68 h 94"/>
              <a:gd name="T30" fmla="*/ 26 w 94"/>
              <a:gd name="T31" fmla="*/ 68 h 94"/>
              <a:gd name="T32" fmla="*/ 52 w 94"/>
              <a:gd name="T33" fmla="*/ 52 h 94"/>
              <a:gd name="T34" fmla="*/ 31 w 94"/>
              <a:gd name="T35" fmla="*/ 62 h 94"/>
              <a:gd name="T36" fmla="*/ 41 w 94"/>
              <a:gd name="T37" fmla="*/ 41 h 94"/>
              <a:gd name="T38" fmla="*/ 52 w 94"/>
              <a:gd name="T39" fmla="*/ 52 h 94"/>
              <a:gd name="T40" fmla="*/ 52 w 94"/>
              <a:gd name="T41" fmla="*/ 5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4" h="94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73"/>
                  <a:pt x="21" y="94"/>
                  <a:pt x="47" y="94"/>
                </a:cubicBezTo>
                <a:cubicBezTo>
                  <a:pt x="73" y="94"/>
                  <a:pt x="94" y="73"/>
                  <a:pt x="94" y="47"/>
                </a:cubicBezTo>
                <a:cubicBezTo>
                  <a:pt x="94" y="21"/>
                  <a:pt x="73" y="0"/>
                  <a:pt x="47" y="0"/>
                </a:cubicBezTo>
                <a:moveTo>
                  <a:pt x="47" y="83"/>
                </a:moveTo>
                <a:cubicBezTo>
                  <a:pt x="27" y="83"/>
                  <a:pt x="11" y="67"/>
                  <a:pt x="11" y="47"/>
                </a:cubicBezTo>
                <a:cubicBezTo>
                  <a:pt x="11" y="27"/>
                  <a:pt x="27" y="11"/>
                  <a:pt x="47" y="11"/>
                </a:cubicBezTo>
                <a:cubicBezTo>
                  <a:pt x="67" y="11"/>
                  <a:pt x="83" y="27"/>
                  <a:pt x="83" y="47"/>
                </a:cubicBezTo>
                <a:cubicBezTo>
                  <a:pt x="83" y="67"/>
                  <a:pt x="67" y="83"/>
                  <a:pt x="47" y="83"/>
                </a:cubicBezTo>
                <a:moveTo>
                  <a:pt x="26" y="68"/>
                </a:moveTo>
                <a:cubicBezTo>
                  <a:pt x="54" y="54"/>
                  <a:pt x="54" y="54"/>
                  <a:pt x="54" y="54"/>
                </a:cubicBezTo>
                <a:cubicBezTo>
                  <a:pt x="67" y="26"/>
                  <a:pt x="67" y="26"/>
                  <a:pt x="67" y="26"/>
                </a:cubicBezTo>
                <a:cubicBezTo>
                  <a:pt x="40" y="40"/>
                  <a:pt x="40" y="40"/>
                  <a:pt x="40" y="40"/>
                </a:cubicBezTo>
                <a:cubicBezTo>
                  <a:pt x="26" y="68"/>
                  <a:pt x="26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lose/>
                <a:moveTo>
                  <a:pt x="52" y="52"/>
                </a:moveTo>
                <a:cubicBezTo>
                  <a:pt x="31" y="62"/>
                  <a:pt x="31" y="62"/>
                  <a:pt x="31" y="62"/>
                </a:cubicBezTo>
                <a:cubicBezTo>
                  <a:pt x="41" y="41"/>
                  <a:pt x="41" y="41"/>
                  <a:pt x="41" y="41"/>
                </a:cubicBezTo>
                <a:cubicBezTo>
                  <a:pt x="52" y="52"/>
                  <a:pt x="52" y="52"/>
                  <a:pt x="52" y="52"/>
                </a:cubicBezTo>
                <a:cubicBezTo>
                  <a:pt x="52" y="52"/>
                  <a:pt x="52" y="52"/>
                  <a:pt x="52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2" name="Hexagon 31"/>
          <p:cNvSpPr/>
          <p:nvPr/>
        </p:nvSpPr>
        <p:spPr>
          <a:xfrm rot="20327334">
            <a:off x="7089590" y="2633349"/>
            <a:ext cx="457200" cy="457200"/>
          </a:xfrm>
          <a:prstGeom prst="hexagon">
            <a:avLst/>
          </a:prstGeom>
          <a:solidFill>
            <a:srgbClr val="92D4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Freeform 7"/>
          <p:cNvSpPr>
            <a:spLocks noChangeAspect="1" noEditPoints="1"/>
          </p:cNvSpPr>
          <p:nvPr/>
        </p:nvSpPr>
        <p:spPr bwMode="auto">
          <a:xfrm>
            <a:off x="7184696" y="2754639"/>
            <a:ext cx="266988" cy="214620"/>
          </a:xfrm>
          <a:custGeom>
            <a:avLst/>
            <a:gdLst>
              <a:gd name="T0" fmla="*/ 146 w 148"/>
              <a:gd name="T1" fmla="*/ 23 h 119"/>
              <a:gd name="T2" fmla="*/ 111 w 148"/>
              <a:gd name="T3" fmla="*/ 1 h 119"/>
              <a:gd name="T4" fmla="*/ 106 w 148"/>
              <a:gd name="T5" fmla="*/ 1 h 119"/>
              <a:gd name="T6" fmla="*/ 74 w 148"/>
              <a:gd name="T7" fmla="*/ 21 h 119"/>
              <a:gd name="T8" fmla="*/ 42 w 148"/>
              <a:gd name="T9" fmla="*/ 1 h 119"/>
              <a:gd name="T10" fmla="*/ 37 w 148"/>
              <a:gd name="T11" fmla="*/ 1 h 119"/>
              <a:gd name="T12" fmla="*/ 3 w 148"/>
              <a:gd name="T13" fmla="*/ 23 h 119"/>
              <a:gd name="T14" fmla="*/ 0 w 148"/>
              <a:gd name="T15" fmla="*/ 27 h 119"/>
              <a:gd name="T16" fmla="*/ 0 w 148"/>
              <a:gd name="T17" fmla="*/ 114 h 119"/>
              <a:gd name="T18" fmla="*/ 3 w 148"/>
              <a:gd name="T19" fmla="*/ 118 h 119"/>
              <a:gd name="T20" fmla="*/ 8 w 148"/>
              <a:gd name="T21" fmla="*/ 118 h 119"/>
              <a:gd name="T22" fmla="*/ 40 w 148"/>
              <a:gd name="T23" fmla="*/ 98 h 119"/>
              <a:gd name="T24" fmla="*/ 72 w 148"/>
              <a:gd name="T25" fmla="*/ 118 h 119"/>
              <a:gd name="T26" fmla="*/ 77 w 148"/>
              <a:gd name="T27" fmla="*/ 118 h 119"/>
              <a:gd name="T28" fmla="*/ 109 w 148"/>
              <a:gd name="T29" fmla="*/ 98 h 119"/>
              <a:gd name="T30" fmla="*/ 141 w 148"/>
              <a:gd name="T31" fmla="*/ 118 h 119"/>
              <a:gd name="T32" fmla="*/ 143 w 148"/>
              <a:gd name="T33" fmla="*/ 119 h 119"/>
              <a:gd name="T34" fmla="*/ 146 w 148"/>
              <a:gd name="T35" fmla="*/ 118 h 119"/>
              <a:gd name="T36" fmla="*/ 148 w 148"/>
              <a:gd name="T37" fmla="*/ 114 h 119"/>
              <a:gd name="T38" fmla="*/ 148 w 148"/>
              <a:gd name="T39" fmla="*/ 27 h 119"/>
              <a:gd name="T40" fmla="*/ 146 w 148"/>
              <a:gd name="T41" fmla="*/ 23 h 119"/>
              <a:gd name="T42" fmla="*/ 35 w 148"/>
              <a:gd name="T43" fmla="*/ 89 h 119"/>
              <a:gd name="T44" fmla="*/ 10 w 148"/>
              <a:gd name="T45" fmla="*/ 105 h 119"/>
              <a:gd name="T46" fmla="*/ 10 w 148"/>
              <a:gd name="T47" fmla="*/ 30 h 119"/>
              <a:gd name="T48" fmla="*/ 35 w 148"/>
              <a:gd name="T49" fmla="*/ 15 h 119"/>
              <a:gd name="T50" fmla="*/ 35 w 148"/>
              <a:gd name="T51" fmla="*/ 89 h 119"/>
              <a:gd name="T52" fmla="*/ 69 w 148"/>
              <a:gd name="T53" fmla="*/ 105 h 119"/>
              <a:gd name="T54" fmla="*/ 45 w 148"/>
              <a:gd name="T55" fmla="*/ 89 h 119"/>
              <a:gd name="T56" fmla="*/ 45 w 148"/>
              <a:gd name="T57" fmla="*/ 15 h 119"/>
              <a:gd name="T58" fmla="*/ 69 w 148"/>
              <a:gd name="T59" fmla="*/ 30 h 119"/>
              <a:gd name="T60" fmla="*/ 69 w 148"/>
              <a:gd name="T61" fmla="*/ 105 h 119"/>
              <a:gd name="T62" fmla="*/ 104 w 148"/>
              <a:gd name="T63" fmla="*/ 89 h 119"/>
              <a:gd name="T64" fmla="*/ 79 w 148"/>
              <a:gd name="T65" fmla="*/ 105 h 119"/>
              <a:gd name="T66" fmla="*/ 79 w 148"/>
              <a:gd name="T67" fmla="*/ 30 h 119"/>
              <a:gd name="T68" fmla="*/ 104 w 148"/>
              <a:gd name="T69" fmla="*/ 15 h 119"/>
              <a:gd name="T70" fmla="*/ 104 w 148"/>
              <a:gd name="T71" fmla="*/ 89 h 119"/>
              <a:gd name="T72" fmla="*/ 138 w 148"/>
              <a:gd name="T73" fmla="*/ 105 h 119"/>
              <a:gd name="T74" fmla="*/ 114 w 148"/>
              <a:gd name="T75" fmla="*/ 89 h 119"/>
              <a:gd name="T76" fmla="*/ 114 w 148"/>
              <a:gd name="T77" fmla="*/ 15 h 119"/>
              <a:gd name="T78" fmla="*/ 138 w 148"/>
              <a:gd name="T79" fmla="*/ 30 h 119"/>
              <a:gd name="T80" fmla="*/ 138 w 148"/>
              <a:gd name="T81" fmla="*/ 105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8" h="119">
                <a:moveTo>
                  <a:pt x="146" y="23"/>
                </a:moveTo>
                <a:cubicBezTo>
                  <a:pt x="111" y="1"/>
                  <a:pt x="111" y="1"/>
                  <a:pt x="111" y="1"/>
                </a:cubicBezTo>
                <a:cubicBezTo>
                  <a:pt x="110" y="0"/>
                  <a:pt x="108" y="0"/>
                  <a:pt x="106" y="1"/>
                </a:cubicBezTo>
                <a:cubicBezTo>
                  <a:pt x="74" y="21"/>
                  <a:pt x="74" y="21"/>
                  <a:pt x="74" y="21"/>
                </a:cubicBezTo>
                <a:cubicBezTo>
                  <a:pt x="42" y="1"/>
                  <a:pt x="42" y="1"/>
                  <a:pt x="42" y="1"/>
                </a:cubicBezTo>
                <a:cubicBezTo>
                  <a:pt x="41" y="0"/>
                  <a:pt x="39" y="0"/>
                  <a:pt x="37" y="1"/>
                </a:cubicBezTo>
                <a:cubicBezTo>
                  <a:pt x="3" y="23"/>
                  <a:pt x="3" y="23"/>
                  <a:pt x="3" y="23"/>
                </a:cubicBezTo>
                <a:cubicBezTo>
                  <a:pt x="1" y="24"/>
                  <a:pt x="0" y="25"/>
                  <a:pt x="0" y="27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5"/>
                  <a:pt x="1" y="117"/>
                  <a:pt x="3" y="118"/>
                </a:cubicBezTo>
                <a:cubicBezTo>
                  <a:pt x="4" y="119"/>
                  <a:pt x="6" y="119"/>
                  <a:pt x="8" y="118"/>
                </a:cubicBezTo>
                <a:cubicBezTo>
                  <a:pt x="40" y="98"/>
                  <a:pt x="40" y="98"/>
                  <a:pt x="40" y="98"/>
                </a:cubicBezTo>
                <a:cubicBezTo>
                  <a:pt x="72" y="118"/>
                  <a:pt x="72" y="118"/>
                  <a:pt x="72" y="118"/>
                </a:cubicBezTo>
                <a:cubicBezTo>
                  <a:pt x="73" y="119"/>
                  <a:pt x="75" y="119"/>
                  <a:pt x="77" y="118"/>
                </a:cubicBezTo>
                <a:cubicBezTo>
                  <a:pt x="109" y="98"/>
                  <a:pt x="109" y="98"/>
                  <a:pt x="109" y="98"/>
                </a:cubicBezTo>
                <a:cubicBezTo>
                  <a:pt x="141" y="118"/>
                  <a:pt x="141" y="118"/>
                  <a:pt x="141" y="118"/>
                </a:cubicBezTo>
                <a:cubicBezTo>
                  <a:pt x="141" y="118"/>
                  <a:pt x="142" y="119"/>
                  <a:pt x="143" y="119"/>
                </a:cubicBezTo>
                <a:cubicBezTo>
                  <a:pt x="144" y="119"/>
                  <a:pt x="145" y="118"/>
                  <a:pt x="146" y="118"/>
                </a:cubicBezTo>
                <a:cubicBezTo>
                  <a:pt x="147" y="117"/>
                  <a:pt x="148" y="115"/>
                  <a:pt x="148" y="114"/>
                </a:cubicBezTo>
                <a:cubicBezTo>
                  <a:pt x="148" y="27"/>
                  <a:pt x="148" y="27"/>
                  <a:pt x="148" y="27"/>
                </a:cubicBezTo>
                <a:cubicBezTo>
                  <a:pt x="148" y="25"/>
                  <a:pt x="147" y="24"/>
                  <a:pt x="146" y="23"/>
                </a:cubicBezTo>
                <a:close/>
                <a:moveTo>
                  <a:pt x="35" y="89"/>
                </a:moveTo>
                <a:cubicBezTo>
                  <a:pt x="10" y="105"/>
                  <a:pt x="10" y="105"/>
                  <a:pt x="10" y="105"/>
                </a:cubicBezTo>
                <a:cubicBezTo>
                  <a:pt x="10" y="30"/>
                  <a:pt x="10" y="30"/>
                  <a:pt x="10" y="30"/>
                </a:cubicBezTo>
                <a:cubicBezTo>
                  <a:pt x="35" y="15"/>
                  <a:pt x="35" y="15"/>
                  <a:pt x="35" y="15"/>
                </a:cubicBezTo>
                <a:lnTo>
                  <a:pt x="35" y="89"/>
                </a:lnTo>
                <a:close/>
                <a:moveTo>
                  <a:pt x="69" y="105"/>
                </a:moveTo>
                <a:cubicBezTo>
                  <a:pt x="45" y="89"/>
                  <a:pt x="45" y="89"/>
                  <a:pt x="45" y="89"/>
                </a:cubicBezTo>
                <a:cubicBezTo>
                  <a:pt x="45" y="15"/>
                  <a:pt x="45" y="15"/>
                  <a:pt x="45" y="15"/>
                </a:cubicBezTo>
                <a:cubicBezTo>
                  <a:pt x="69" y="30"/>
                  <a:pt x="69" y="30"/>
                  <a:pt x="69" y="30"/>
                </a:cubicBezTo>
                <a:lnTo>
                  <a:pt x="69" y="105"/>
                </a:lnTo>
                <a:close/>
                <a:moveTo>
                  <a:pt x="104" y="89"/>
                </a:moveTo>
                <a:cubicBezTo>
                  <a:pt x="79" y="105"/>
                  <a:pt x="79" y="105"/>
                  <a:pt x="79" y="105"/>
                </a:cubicBezTo>
                <a:cubicBezTo>
                  <a:pt x="79" y="30"/>
                  <a:pt x="79" y="30"/>
                  <a:pt x="79" y="30"/>
                </a:cubicBezTo>
                <a:cubicBezTo>
                  <a:pt x="104" y="15"/>
                  <a:pt x="104" y="15"/>
                  <a:pt x="104" y="15"/>
                </a:cubicBezTo>
                <a:lnTo>
                  <a:pt x="104" y="89"/>
                </a:lnTo>
                <a:close/>
                <a:moveTo>
                  <a:pt x="138" y="105"/>
                </a:moveTo>
                <a:cubicBezTo>
                  <a:pt x="114" y="89"/>
                  <a:pt x="114" y="89"/>
                  <a:pt x="114" y="89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38" y="30"/>
                  <a:pt x="138" y="30"/>
                  <a:pt x="138" y="30"/>
                </a:cubicBezTo>
                <a:lnTo>
                  <a:pt x="138" y="10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4" name="Hexagon 33"/>
          <p:cNvSpPr/>
          <p:nvPr/>
        </p:nvSpPr>
        <p:spPr>
          <a:xfrm rot="1960123">
            <a:off x="7082082" y="4020486"/>
            <a:ext cx="457200" cy="457200"/>
          </a:xfrm>
          <a:prstGeom prst="hexagon">
            <a:avLst/>
          </a:prstGeom>
          <a:solidFill>
            <a:srgbClr val="00A1DE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Freeform 10"/>
          <p:cNvSpPr>
            <a:spLocks noChangeAspect="1" noEditPoints="1"/>
          </p:cNvSpPr>
          <p:nvPr/>
        </p:nvSpPr>
        <p:spPr bwMode="auto">
          <a:xfrm>
            <a:off x="7261812" y="4104287"/>
            <a:ext cx="127205" cy="150089"/>
          </a:xfrm>
          <a:custGeom>
            <a:avLst/>
            <a:gdLst>
              <a:gd name="T0" fmla="*/ 67 w 83"/>
              <a:gd name="T1" fmla="*/ 0 h 98"/>
              <a:gd name="T2" fmla="*/ 53 w 83"/>
              <a:gd name="T3" fmla="*/ 32 h 98"/>
              <a:gd name="T4" fmla="*/ 67 w 83"/>
              <a:gd name="T5" fmla="*/ 45 h 98"/>
              <a:gd name="T6" fmla="*/ 83 w 83"/>
              <a:gd name="T7" fmla="*/ 32 h 98"/>
              <a:gd name="T8" fmla="*/ 67 w 83"/>
              <a:gd name="T9" fmla="*/ 0 h 98"/>
              <a:gd name="T10" fmla="*/ 63 w 83"/>
              <a:gd name="T11" fmla="*/ 35 h 98"/>
              <a:gd name="T12" fmla="*/ 63 w 83"/>
              <a:gd name="T13" fmla="*/ 38 h 98"/>
              <a:gd name="T14" fmla="*/ 59 w 83"/>
              <a:gd name="T15" fmla="*/ 36 h 98"/>
              <a:gd name="T16" fmla="*/ 56 w 83"/>
              <a:gd name="T17" fmla="*/ 31 h 98"/>
              <a:gd name="T18" fmla="*/ 59 w 83"/>
              <a:gd name="T19" fmla="*/ 20 h 98"/>
              <a:gd name="T20" fmla="*/ 62 w 83"/>
              <a:gd name="T21" fmla="*/ 20 h 98"/>
              <a:gd name="T22" fmla="*/ 60 w 83"/>
              <a:gd name="T23" fmla="*/ 31 h 98"/>
              <a:gd name="T24" fmla="*/ 63 w 83"/>
              <a:gd name="T25" fmla="*/ 35 h 98"/>
              <a:gd name="T26" fmla="*/ 0 w 83"/>
              <a:gd name="T27" fmla="*/ 69 h 98"/>
              <a:gd name="T28" fmla="*/ 29 w 83"/>
              <a:gd name="T29" fmla="*/ 98 h 98"/>
              <a:gd name="T30" fmla="*/ 60 w 83"/>
              <a:gd name="T31" fmla="*/ 69 h 98"/>
              <a:gd name="T32" fmla="*/ 29 w 83"/>
              <a:gd name="T33" fmla="*/ 9 h 98"/>
              <a:gd name="T34" fmla="*/ 0 w 83"/>
              <a:gd name="T35" fmla="*/ 69 h 98"/>
              <a:gd name="T36" fmla="*/ 21 w 83"/>
              <a:gd name="T37" fmla="*/ 83 h 98"/>
              <a:gd name="T38" fmla="*/ 14 w 83"/>
              <a:gd name="T39" fmla="*/ 81 h 98"/>
              <a:gd name="T40" fmla="*/ 8 w 83"/>
              <a:gd name="T41" fmla="*/ 69 h 98"/>
              <a:gd name="T42" fmla="*/ 14 w 83"/>
              <a:gd name="T43" fmla="*/ 50 h 98"/>
              <a:gd name="T44" fmla="*/ 18 w 83"/>
              <a:gd name="T45" fmla="*/ 50 h 98"/>
              <a:gd name="T46" fmla="*/ 16 w 83"/>
              <a:gd name="T47" fmla="*/ 69 h 98"/>
              <a:gd name="T48" fmla="*/ 21 w 83"/>
              <a:gd name="T49" fmla="*/ 79 h 98"/>
              <a:gd name="T50" fmla="*/ 21 w 83"/>
              <a:gd name="T51" fmla="*/ 83 h 98"/>
              <a:gd name="T52" fmla="*/ 21 w 83"/>
              <a:gd name="T53" fmla="*/ 8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3" h="98">
                <a:moveTo>
                  <a:pt x="67" y="0"/>
                </a:moveTo>
                <a:cubicBezTo>
                  <a:pt x="63" y="13"/>
                  <a:pt x="53" y="20"/>
                  <a:pt x="53" y="32"/>
                </a:cubicBezTo>
                <a:cubicBezTo>
                  <a:pt x="53" y="39"/>
                  <a:pt x="59" y="44"/>
                  <a:pt x="67" y="45"/>
                </a:cubicBezTo>
                <a:cubicBezTo>
                  <a:pt x="75" y="44"/>
                  <a:pt x="83" y="39"/>
                  <a:pt x="83" y="32"/>
                </a:cubicBezTo>
                <a:cubicBezTo>
                  <a:pt x="83" y="20"/>
                  <a:pt x="71" y="13"/>
                  <a:pt x="67" y="0"/>
                </a:cubicBezTo>
                <a:close/>
                <a:moveTo>
                  <a:pt x="63" y="35"/>
                </a:moveTo>
                <a:cubicBezTo>
                  <a:pt x="63" y="38"/>
                  <a:pt x="63" y="38"/>
                  <a:pt x="63" y="38"/>
                </a:cubicBezTo>
                <a:cubicBezTo>
                  <a:pt x="63" y="38"/>
                  <a:pt x="60" y="37"/>
                  <a:pt x="59" y="36"/>
                </a:cubicBezTo>
                <a:cubicBezTo>
                  <a:pt x="57" y="34"/>
                  <a:pt x="56" y="34"/>
                  <a:pt x="56" y="31"/>
                </a:cubicBezTo>
                <a:cubicBezTo>
                  <a:pt x="56" y="27"/>
                  <a:pt x="57" y="24"/>
                  <a:pt x="59" y="20"/>
                </a:cubicBezTo>
                <a:cubicBezTo>
                  <a:pt x="62" y="20"/>
                  <a:pt x="62" y="20"/>
                  <a:pt x="62" y="20"/>
                </a:cubicBezTo>
                <a:cubicBezTo>
                  <a:pt x="61" y="24"/>
                  <a:pt x="60" y="28"/>
                  <a:pt x="60" y="31"/>
                </a:cubicBezTo>
                <a:cubicBezTo>
                  <a:pt x="60" y="33"/>
                  <a:pt x="63" y="34"/>
                  <a:pt x="63" y="35"/>
                </a:cubicBezTo>
                <a:close/>
                <a:moveTo>
                  <a:pt x="0" y="69"/>
                </a:moveTo>
                <a:cubicBezTo>
                  <a:pt x="0" y="87"/>
                  <a:pt x="15" y="97"/>
                  <a:pt x="29" y="98"/>
                </a:cubicBezTo>
                <a:cubicBezTo>
                  <a:pt x="44" y="97"/>
                  <a:pt x="60" y="87"/>
                  <a:pt x="60" y="69"/>
                </a:cubicBezTo>
                <a:cubicBezTo>
                  <a:pt x="60" y="46"/>
                  <a:pt x="37" y="33"/>
                  <a:pt x="29" y="9"/>
                </a:cubicBezTo>
                <a:cubicBezTo>
                  <a:pt x="22" y="33"/>
                  <a:pt x="0" y="47"/>
                  <a:pt x="0" y="69"/>
                </a:cubicBezTo>
                <a:close/>
                <a:moveTo>
                  <a:pt x="21" y="83"/>
                </a:moveTo>
                <a:cubicBezTo>
                  <a:pt x="17" y="83"/>
                  <a:pt x="16" y="83"/>
                  <a:pt x="14" y="81"/>
                </a:cubicBezTo>
                <a:cubicBezTo>
                  <a:pt x="10" y="78"/>
                  <a:pt x="8" y="75"/>
                  <a:pt x="8" y="69"/>
                </a:cubicBezTo>
                <a:cubicBezTo>
                  <a:pt x="8" y="62"/>
                  <a:pt x="10" y="58"/>
                  <a:pt x="14" y="50"/>
                </a:cubicBezTo>
                <a:cubicBezTo>
                  <a:pt x="18" y="50"/>
                  <a:pt x="18" y="50"/>
                  <a:pt x="18" y="50"/>
                </a:cubicBezTo>
                <a:cubicBezTo>
                  <a:pt x="17" y="58"/>
                  <a:pt x="16" y="63"/>
                  <a:pt x="16" y="69"/>
                </a:cubicBezTo>
                <a:cubicBezTo>
                  <a:pt x="16" y="74"/>
                  <a:pt x="17" y="77"/>
                  <a:pt x="21" y="79"/>
                </a:cubicBezTo>
                <a:cubicBezTo>
                  <a:pt x="21" y="83"/>
                  <a:pt x="21" y="83"/>
                  <a:pt x="21" y="83"/>
                </a:cubicBezTo>
                <a:cubicBezTo>
                  <a:pt x="21" y="83"/>
                  <a:pt x="21" y="83"/>
                  <a:pt x="21" y="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6" name="Freeform 302"/>
          <p:cNvSpPr>
            <a:spLocks noChangeAspect="1" noEditPoints="1"/>
          </p:cNvSpPr>
          <p:nvPr/>
        </p:nvSpPr>
        <p:spPr bwMode="auto">
          <a:xfrm>
            <a:off x="7202889" y="4200943"/>
            <a:ext cx="194454" cy="163924"/>
          </a:xfrm>
          <a:custGeom>
            <a:avLst/>
            <a:gdLst>
              <a:gd name="T0" fmla="*/ 5863 w 6522"/>
              <a:gd name="T1" fmla="*/ 1280 h 5498"/>
              <a:gd name="T2" fmla="*/ 5871 w 6522"/>
              <a:gd name="T3" fmla="*/ 1300 h 5498"/>
              <a:gd name="T4" fmla="*/ 5875 w 6522"/>
              <a:gd name="T5" fmla="*/ 1970 h 5498"/>
              <a:gd name="T6" fmla="*/ 5857 w 6522"/>
              <a:gd name="T7" fmla="*/ 1980 h 5498"/>
              <a:gd name="T8" fmla="*/ 5837 w 6522"/>
              <a:gd name="T9" fmla="*/ 1974 h 5498"/>
              <a:gd name="T10" fmla="*/ 4474 w 6522"/>
              <a:gd name="T11" fmla="*/ 3088 h 5498"/>
              <a:gd name="T12" fmla="*/ 4480 w 6522"/>
              <a:gd name="T13" fmla="*/ 3223 h 5498"/>
              <a:gd name="T14" fmla="*/ 4399 w 6522"/>
              <a:gd name="T15" fmla="*/ 3373 h 5498"/>
              <a:gd name="T16" fmla="*/ 4248 w 6522"/>
              <a:gd name="T17" fmla="*/ 3454 h 5498"/>
              <a:gd name="T18" fmla="*/ 4084 w 6522"/>
              <a:gd name="T19" fmla="*/ 3440 h 5498"/>
              <a:gd name="T20" fmla="*/ 3962 w 6522"/>
              <a:gd name="T21" fmla="*/ 3351 h 5498"/>
              <a:gd name="T22" fmla="*/ 2976 w 6522"/>
              <a:gd name="T23" fmla="*/ 3256 h 5498"/>
              <a:gd name="T24" fmla="*/ 2836 w 6522"/>
              <a:gd name="T25" fmla="*/ 3326 h 5498"/>
              <a:gd name="T26" fmla="*/ 2665 w 6522"/>
              <a:gd name="T27" fmla="*/ 3308 h 5498"/>
              <a:gd name="T28" fmla="*/ 1640 w 6522"/>
              <a:gd name="T29" fmla="*/ 4101 h 5498"/>
              <a:gd name="T30" fmla="*/ 1534 w 6522"/>
              <a:gd name="T31" fmla="*/ 4230 h 5498"/>
              <a:gd name="T32" fmla="*/ 1367 w 6522"/>
              <a:gd name="T33" fmla="*/ 4281 h 5498"/>
              <a:gd name="T34" fmla="*/ 1203 w 6522"/>
              <a:gd name="T35" fmla="*/ 4230 h 5498"/>
              <a:gd name="T36" fmla="*/ 1094 w 6522"/>
              <a:gd name="T37" fmla="*/ 4099 h 5498"/>
              <a:gd name="T38" fmla="*/ 1078 w 6522"/>
              <a:gd name="T39" fmla="*/ 3925 h 5498"/>
              <a:gd name="T40" fmla="*/ 1158 w 6522"/>
              <a:gd name="T41" fmla="*/ 3775 h 5498"/>
              <a:gd name="T42" fmla="*/ 1308 w 6522"/>
              <a:gd name="T43" fmla="*/ 3694 h 5498"/>
              <a:gd name="T44" fmla="*/ 1470 w 6522"/>
              <a:gd name="T45" fmla="*/ 3708 h 5498"/>
              <a:gd name="T46" fmla="*/ 2485 w 6522"/>
              <a:gd name="T47" fmla="*/ 3053 h 5498"/>
              <a:gd name="T48" fmla="*/ 2507 w 6522"/>
              <a:gd name="T49" fmla="*/ 2918 h 5498"/>
              <a:gd name="T50" fmla="*/ 2616 w 6522"/>
              <a:gd name="T51" fmla="*/ 2788 h 5498"/>
              <a:gd name="T52" fmla="*/ 2780 w 6522"/>
              <a:gd name="T53" fmla="*/ 2738 h 5498"/>
              <a:gd name="T54" fmla="*/ 2929 w 6522"/>
              <a:gd name="T55" fmla="*/ 2778 h 5498"/>
              <a:gd name="T56" fmla="*/ 3033 w 6522"/>
              <a:gd name="T57" fmla="*/ 2881 h 5498"/>
              <a:gd name="T58" fmla="*/ 3964 w 6522"/>
              <a:gd name="T59" fmla="*/ 2972 h 5498"/>
              <a:gd name="T60" fmla="*/ 4086 w 6522"/>
              <a:gd name="T61" fmla="*/ 2884 h 5498"/>
              <a:gd name="T62" fmla="*/ 4227 w 6522"/>
              <a:gd name="T63" fmla="*/ 2871 h 5498"/>
              <a:gd name="T64" fmla="*/ 5329 w 6522"/>
              <a:gd name="T65" fmla="*/ 1555 h 5498"/>
              <a:gd name="T66" fmla="*/ 5177 w 6522"/>
              <a:gd name="T67" fmla="*/ 1424 h 5498"/>
              <a:gd name="T68" fmla="*/ 5178 w 6522"/>
              <a:gd name="T69" fmla="*/ 1405 h 5498"/>
              <a:gd name="T70" fmla="*/ 5194 w 6522"/>
              <a:gd name="T71" fmla="*/ 1393 h 5498"/>
              <a:gd name="T72" fmla="*/ 0 w 6522"/>
              <a:gd name="T73" fmla="*/ 0 h 5498"/>
              <a:gd name="T74" fmla="*/ 629 w 6522"/>
              <a:gd name="T75" fmla="*/ 807 h 5498"/>
              <a:gd name="T76" fmla="*/ 416 w 6522"/>
              <a:gd name="T77" fmla="*/ 2398 h 5498"/>
              <a:gd name="T78" fmla="*/ 416 w 6522"/>
              <a:gd name="T79" fmla="*/ 2695 h 5498"/>
              <a:gd name="T80" fmla="*/ 629 w 6522"/>
              <a:gd name="T81" fmla="*/ 4271 h 5498"/>
              <a:gd name="T82" fmla="*/ 1217 w 6522"/>
              <a:gd name="T83" fmla="*/ 5083 h 5498"/>
              <a:gd name="T84" fmla="*/ 1514 w 6522"/>
              <a:gd name="T85" fmla="*/ 5083 h 5498"/>
              <a:gd name="T86" fmla="*/ 2925 w 6522"/>
              <a:gd name="T87" fmla="*/ 4891 h 5498"/>
              <a:gd name="T88" fmla="*/ 4039 w 6522"/>
              <a:gd name="T89" fmla="*/ 4891 h 5498"/>
              <a:gd name="T90" fmla="*/ 5448 w 6522"/>
              <a:gd name="T91" fmla="*/ 5083 h 5498"/>
              <a:gd name="T92" fmla="*/ 5744 w 6522"/>
              <a:gd name="T93" fmla="*/ 5083 h 5498"/>
              <a:gd name="T94" fmla="*/ 208 w 6522"/>
              <a:gd name="T95" fmla="*/ 5498 h 5498"/>
              <a:gd name="T96" fmla="*/ 77 w 6522"/>
              <a:gd name="T97" fmla="*/ 5452 h 5498"/>
              <a:gd name="T98" fmla="*/ 6 w 6522"/>
              <a:gd name="T99" fmla="*/ 5338 h 5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522" h="5498">
                <a:moveTo>
                  <a:pt x="5847" y="1274"/>
                </a:moveTo>
                <a:lnTo>
                  <a:pt x="5855" y="1274"/>
                </a:lnTo>
                <a:lnTo>
                  <a:pt x="5863" y="1280"/>
                </a:lnTo>
                <a:lnTo>
                  <a:pt x="5867" y="1286"/>
                </a:lnTo>
                <a:lnTo>
                  <a:pt x="5871" y="1292"/>
                </a:lnTo>
                <a:lnTo>
                  <a:pt x="5871" y="1300"/>
                </a:lnTo>
                <a:lnTo>
                  <a:pt x="5879" y="1957"/>
                </a:lnTo>
                <a:lnTo>
                  <a:pt x="5879" y="1965"/>
                </a:lnTo>
                <a:lnTo>
                  <a:pt x="5875" y="1970"/>
                </a:lnTo>
                <a:lnTo>
                  <a:pt x="5869" y="1974"/>
                </a:lnTo>
                <a:lnTo>
                  <a:pt x="5863" y="1978"/>
                </a:lnTo>
                <a:lnTo>
                  <a:pt x="5857" y="1980"/>
                </a:lnTo>
                <a:lnTo>
                  <a:pt x="5851" y="1980"/>
                </a:lnTo>
                <a:lnTo>
                  <a:pt x="5843" y="1978"/>
                </a:lnTo>
                <a:lnTo>
                  <a:pt x="5837" y="1974"/>
                </a:lnTo>
                <a:lnTo>
                  <a:pt x="5693" y="1856"/>
                </a:lnTo>
                <a:lnTo>
                  <a:pt x="5626" y="1800"/>
                </a:lnTo>
                <a:lnTo>
                  <a:pt x="4474" y="3088"/>
                </a:lnTo>
                <a:lnTo>
                  <a:pt x="4482" y="3126"/>
                </a:lnTo>
                <a:lnTo>
                  <a:pt x="4486" y="3163"/>
                </a:lnTo>
                <a:lnTo>
                  <a:pt x="4480" y="3223"/>
                </a:lnTo>
                <a:lnTo>
                  <a:pt x="4462" y="3278"/>
                </a:lnTo>
                <a:lnTo>
                  <a:pt x="4434" y="3330"/>
                </a:lnTo>
                <a:lnTo>
                  <a:pt x="4399" y="3373"/>
                </a:lnTo>
                <a:lnTo>
                  <a:pt x="4355" y="3409"/>
                </a:lnTo>
                <a:lnTo>
                  <a:pt x="4304" y="3436"/>
                </a:lnTo>
                <a:lnTo>
                  <a:pt x="4248" y="3454"/>
                </a:lnTo>
                <a:lnTo>
                  <a:pt x="4189" y="3460"/>
                </a:lnTo>
                <a:lnTo>
                  <a:pt x="4136" y="3454"/>
                </a:lnTo>
                <a:lnTo>
                  <a:pt x="4084" y="3440"/>
                </a:lnTo>
                <a:lnTo>
                  <a:pt x="4039" y="3419"/>
                </a:lnTo>
                <a:lnTo>
                  <a:pt x="3997" y="3389"/>
                </a:lnTo>
                <a:lnTo>
                  <a:pt x="3962" y="3351"/>
                </a:lnTo>
                <a:lnTo>
                  <a:pt x="3932" y="3310"/>
                </a:lnTo>
                <a:lnTo>
                  <a:pt x="3012" y="3219"/>
                </a:lnTo>
                <a:lnTo>
                  <a:pt x="2976" y="3256"/>
                </a:lnTo>
                <a:lnTo>
                  <a:pt x="2935" y="3288"/>
                </a:lnTo>
                <a:lnTo>
                  <a:pt x="2887" y="3310"/>
                </a:lnTo>
                <a:lnTo>
                  <a:pt x="2836" y="3326"/>
                </a:lnTo>
                <a:lnTo>
                  <a:pt x="2780" y="3332"/>
                </a:lnTo>
                <a:lnTo>
                  <a:pt x="2721" y="3324"/>
                </a:lnTo>
                <a:lnTo>
                  <a:pt x="2665" y="3308"/>
                </a:lnTo>
                <a:lnTo>
                  <a:pt x="1664" y="3986"/>
                </a:lnTo>
                <a:lnTo>
                  <a:pt x="1658" y="4046"/>
                </a:lnTo>
                <a:lnTo>
                  <a:pt x="1640" y="4101"/>
                </a:lnTo>
                <a:lnTo>
                  <a:pt x="1613" y="4151"/>
                </a:lnTo>
                <a:lnTo>
                  <a:pt x="1577" y="4194"/>
                </a:lnTo>
                <a:lnTo>
                  <a:pt x="1534" y="4230"/>
                </a:lnTo>
                <a:lnTo>
                  <a:pt x="1484" y="4258"/>
                </a:lnTo>
                <a:lnTo>
                  <a:pt x="1427" y="4275"/>
                </a:lnTo>
                <a:lnTo>
                  <a:pt x="1367" y="4281"/>
                </a:lnTo>
                <a:lnTo>
                  <a:pt x="1308" y="4275"/>
                </a:lnTo>
                <a:lnTo>
                  <a:pt x="1253" y="4258"/>
                </a:lnTo>
                <a:lnTo>
                  <a:pt x="1203" y="4230"/>
                </a:lnTo>
                <a:lnTo>
                  <a:pt x="1158" y="4194"/>
                </a:lnTo>
                <a:lnTo>
                  <a:pt x="1122" y="4151"/>
                </a:lnTo>
                <a:lnTo>
                  <a:pt x="1094" y="4099"/>
                </a:lnTo>
                <a:lnTo>
                  <a:pt x="1078" y="4044"/>
                </a:lnTo>
                <a:lnTo>
                  <a:pt x="1071" y="3984"/>
                </a:lnTo>
                <a:lnTo>
                  <a:pt x="1078" y="3925"/>
                </a:lnTo>
                <a:lnTo>
                  <a:pt x="1094" y="3870"/>
                </a:lnTo>
                <a:lnTo>
                  <a:pt x="1122" y="3818"/>
                </a:lnTo>
                <a:lnTo>
                  <a:pt x="1158" y="3775"/>
                </a:lnTo>
                <a:lnTo>
                  <a:pt x="1203" y="3739"/>
                </a:lnTo>
                <a:lnTo>
                  <a:pt x="1253" y="3711"/>
                </a:lnTo>
                <a:lnTo>
                  <a:pt x="1308" y="3694"/>
                </a:lnTo>
                <a:lnTo>
                  <a:pt x="1367" y="3688"/>
                </a:lnTo>
                <a:lnTo>
                  <a:pt x="1421" y="3694"/>
                </a:lnTo>
                <a:lnTo>
                  <a:pt x="1470" y="3708"/>
                </a:lnTo>
                <a:lnTo>
                  <a:pt x="1516" y="3729"/>
                </a:lnTo>
                <a:lnTo>
                  <a:pt x="2487" y="3070"/>
                </a:lnTo>
                <a:lnTo>
                  <a:pt x="2485" y="3053"/>
                </a:lnTo>
                <a:lnTo>
                  <a:pt x="2485" y="3035"/>
                </a:lnTo>
                <a:lnTo>
                  <a:pt x="2491" y="2974"/>
                </a:lnTo>
                <a:lnTo>
                  <a:pt x="2507" y="2918"/>
                </a:lnTo>
                <a:lnTo>
                  <a:pt x="2535" y="2869"/>
                </a:lnTo>
                <a:lnTo>
                  <a:pt x="2570" y="2825"/>
                </a:lnTo>
                <a:lnTo>
                  <a:pt x="2616" y="2788"/>
                </a:lnTo>
                <a:lnTo>
                  <a:pt x="2665" y="2762"/>
                </a:lnTo>
                <a:lnTo>
                  <a:pt x="2721" y="2744"/>
                </a:lnTo>
                <a:lnTo>
                  <a:pt x="2780" y="2738"/>
                </a:lnTo>
                <a:lnTo>
                  <a:pt x="2834" y="2742"/>
                </a:lnTo>
                <a:lnTo>
                  <a:pt x="2883" y="2756"/>
                </a:lnTo>
                <a:lnTo>
                  <a:pt x="2929" y="2778"/>
                </a:lnTo>
                <a:lnTo>
                  <a:pt x="2968" y="2805"/>
                </a:lnTo>
                <a:lnTo>
                  <a:pt x="3004" y="2839"/>
                </a:lnTo>
                <a:lnTo>
                  <a:pt x="3033" y="2881"/>
                </a:lnTo>
                <a:lnTo>
                  <a:pt x="3055" y="2924"/>
                </a:lnTo>
                <a:lnTo>
                  <a:pt x="3934" y="3011"/>
                </a:lnTo>
                <a:lnTo>
                  <a:pt x="3964" y="2972"/>
                </a:lnTo>
                <a:lnTo>
                  <a:pt x="3999" y="2936"/>
                </a:lnTo>
                <a:lnTo>
                  <a:pt x="4041" y="2906"/>
                </a:lnTo>
                <a:lnTo>
                  <a:pt x="4086" y="2884"/>
                </a:lnTo>
                <a:lnTo>
                  <a:pt x="4136" y="2871"/>
                </a:lnTo>
                <a:lnTo>
                  <a:pt x="4189" y="2867"/>
                </a:lnTo>
                <a:lnTo>
                  <a:pt x="4227" y="2871"/>
                </a:lnTo>
                <a:lnTo>
                  <a:pt x="4264" y="2879"/>
                </a:lnTo>
                <a:lnTo>
                  <a:pt x="5398" y="1612"/>
                </a:lnTo>
                <a:lnTo>
                  <a:pt x="5329" y="1555"/>
                </a:lnTo>
                <a:lnTo>
                  <a:pt x="5184" y="1436"/>
                </a:lnTo>
                <a:lnTo>
                  <a:pt x="5180" y="1430"/>
                </a:lnTo>
                <a:lnTo>
                  <a:pt x="5177" y="1424"/>
                </a:lnTo>
                <a:lnTo>
                  <a:pt x="5175" y="1418"/>
                </a:lnTo>
                <a:lnTo>
                  <a:pt x="5175" y="1411"/>
                </a:lnTo>
                <a:lnTo>
                  <a:pt x="5178" y="1405"/>
                </a:lnTo>
                <a:lnTo>
                  <a:pt x="5182" y="1399"/>
                </a:lnTo>
                <a:lnTo>
                  <a:pt x="5186" y="1395"/>
                </a:lnTo>
                <a:lnTo>
                  <a:pt x="5194" y="1393"/>
                </a:lnTo>
                <a:lnTo>
                  <a:pt x="5839" y="1274"/>
                </a:lnTo>
                <a:lnTo>
                  <a:pt x="5847" y="1274"/>
                </a:lnTo>
                <a:close/>
                <a:moveTo>
                  <a:pt x="0" y="0"/>
                </a:moveTo>
                <a:lnTo>
                  <a:pt x="416" y="0"/>
                </a:lnTo>
                <a:lnTo>
                  <a:pt x="416" y="807"/>
                </a:lnTo>
                <a:lnTo>
                  <a:pt x="629" y="807"/>
                </a:lnTo>
                <a:lnTo>
                  <a:pt x="629" y="1104"/>
                </a:lnTo>
                <a:lnTo>
                  <a:pt x="416" y="1104"/>
                </a:lnTo>
                <a:lnTo>
                  <a:pt x="416" y="2398"/>
                </a:lnTo>
                <a:lnTo>
                  <a:pt x="629" y="2398"/>
                </a:lnTo>
                <a:lnTo>
                  <a:pt x="629" y="2695"/>
                </a:lnTo>
                <a:lnTo>
                  <a:pt x="416" y="2695"/>
                </a:lnTo>
                <a:lnTo>
                  <a:pt x="416" y="3975"/>
                </a:lnTo>
                <a:lnTo>
                  <a:pt x="629" y="3975"/>
                </a:lnTo>
                <a:lnTo>
                  <a:pt x="629" y="4271"/>
                </a:lnTo>
                <a:lnTo>
                  <a:pt x="416" y="4271"/>
                </a:lnTo>
                <a:lnTo>
                  <a:pt x="416" y="5083"/>
                </a:lnTo>
                <a:lnTo>
                  <a:pt x="1217" y="5083"/>
                </a:lnTo>
                <a:lnTo>
                  <a:pt x="1217" y="4891"/>
                </a:lnTo>
                <a:lnTo>
                  <a:pt x="1514" y="4891"/>
                </a:lnTo>
                <a:lnTo>
                  <a:pt x="1514" y="5083"/>
                </a:lnTo>
                <a:lnTo>
                  <a:pt x="2628" y="5083"/>
                </a:lnTo>
                <a:lnTo>
                  <a:pt x="2628" y="4891"/>
                </a:lnTo>
                <a:lnTo>
                  <a:pt x="2925" y="4891"/>
                </a:lnTo>
                <a:lnTo>
                  <a:pt x="2925" y="5083"/>
                </a:lnTo>
                <a:lnTo>
                  <a:pt x="4039" y="5083"/>
                </a:lnTo>
                <a:lnTo>
                  <a:pt x="4039" y="4891"/>
                </a:lnTo>
                <a:lnTo>
                  <a:pt x="4334" y="4891"/>
                </a:lnTo>
                <a:lnTo>
                  <a:pt x="4334" y="5083"/>
                </a:lnTo>
                <a:lnTo>
                  <a:pt x="5448" y="5083"/>
                </a:lnTo>
                <a:lnTo>
                  <a:pt x="5448" y="4891"/>
                </a:lnTo>
                <a:lnTo>
                  <a:pt x="5744" y="4891"/>
                </a:lnTo>
                <a:lnTo>
                  <a:pt x="5744" y="5083"/>
                </a:lnTo>
                <a:lnTo>
                  <a:pt x="6522" y="5083"/>
                </a:lnTo>
                <a:lnTo>
                  <a:pt x="6522" y="5498"/>
                </a:lnTo>
                <a:lnTo>
                  <a:pt x="208" y="5498"/>
                </a:lnTo>
                <a:lnTo>
                  <a:pt x="160" y="5492"/>
                </a:lnTo>
                <a:lnTo>
                  <a:pt x="117" y="5478"/>
                </a:lnTo>
                <a:lnTo>
                  <a:pt x="77" y="5452"/>
                </a:lnTo>
                <a:lnTo>
                  <a:pt x="46" y="5421"/>
                </a:lnTo>
                <a:lnTo>
                  <a:pt x="22" y="5381"/>
                </a:lnTo>
                <a:lnTo>
                  <a:pt x="6" y="5338"/>
                </a:lnTo>
                <a:lnTo>
                  <a:pt x="0" y="52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7" name="Hexagon 36"/>
          <p:cNvSpPr/>
          <p:nvPr/>
        </p:nvSpPr>
        <p:spPr>
          <a:xfrm rot="3980267">
            <a:off x="6121127" y="4958460"/>
            <a:ext cx="457200" cy="457200"/>
          </a:xfrm>
          <a:prstGeom prst="hexagon">
            <a:avLst/>
          </a:prstGeom>
          <a:solidFill>
            <a:srgbClr val="3C8A2E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Freeform 9"/>
          <p:cNvSpPr>
            <a:spLocks noChangeAspect="1" noEditPoints="1"/>
          </p:cNvSpPr>
          <p:nvPr/>
        </p:nvSpPr>
        <p:spPr bwMode="auto">
          <a:xfrm>
            <a:off x="6230273" y="5025962"/>
            <a:ext cx="238907" cy="225661"/>
          </a:xfrm>
          <a:custGeom>
            <a:avLst/>
            <a:gdLst>
              <a:gd name="T0" fmla="*/ 550 w 827"/>
              <a:gd name="T1" fmla="*/ 641 h 785"/>
              <a:gd name="T2" fmla="*/ 490 w 827"/>
              <a:gd name="T3" fmla="*/ 624 h 785"/>
              <a:gd name="T4" fmla="*/ 613 w 827"/>
              <a:gd name="T5" fmla="*/ 611 h 785"/>
              <a:gd name="T6" fmla="*/ 583 w 827"/>
              <a:gd name="T7" fmla="*/ 634 h 785"/>
              <a:gd name="T8" fmla="*/ 579 w 827"/>
              <a:gd name="T9" fmla="*/ 636 h 785"/>
              <a:gd name="T10" fmla="*/ 589 w 827"/>
              <a:gd name="T11" fmla="*/ 670 h 785"/>
              <a:gd name="T12" fmla="*/ 613 w 827"/>
              <a:gd name="T13" fmla="*/ 657 h 785"/>
              <a:gd name="T14" fmla="*/ 649 w 827"/>
              <a:gd name="T15" fmla="*/ 619 h 785"/>
              <a:gd name="T16" fmla="*/ 664 w 827"/>
              <a:gd name="T17" fmla="*/ 578 h 785"/>
              <a:gd name="T18" fmla="*/ 652 w 827"/>
              <a:gd name="T19" fmla="*/ 500 h 785"/>
              <a:gd name="T20" fmla="*/ 630 w 827"/>
              <a:gd name="T21" fmla="*/ 564 h 785"/>
              <a:gd name="T22" fmla="*/ 213 w 827"/>
              <a:gd name="T23" fmla="*/ 602 h 785"/>
              <a:gd name="T24" fmla="*/ 210 w 827"/>
              <a:gd name="T25" fmla="*/ 648 h 785"/>
              <a:gd name="T26" fmla="*/ 253 w 827"/>
              <a:gd name="T27" fmla="*/ 624 h 785"/>
              <a:gd name="T28" fmla="*/ 827 w 827"/>
              <a:gd name="T29" fmla="*/ 740 h 785"/>
              <a:gd name="T30" fmla="*/ 716 w 827"/>
              <a:gd name="T31" fmla="*/ 394 h 785"/>
              <a:gd name="T32" fmla="*/ 415 w 827"/>
              <a:gd name="T33" fmla="*/ 383 h 785"/>
              <a:gd name="T34" fmla="*/ 635 w 827"/>
              <a:gd name="T35" fmla="*/ 466 h 785"/>
              <a:gd name="T36" fmla="*/ 188 w 827"/>
              <a:gd name="T37" fmla="*/ 717 h 785"/>
              <a:gd name="T38" fmla="*/ 157 w 827"/>
              <a:gd name="T39" fmla="*/ 681 h 785"/>
              <a:gd name="T40" fmla="*/ 149 w 827"/>
              <a:gd name="T41" fmla="*/ 438 h 785"/>
              <a:gd name="T42" fmla="*/ 121 w 827"/>
              <a:gd name="T43" fmla="*/ 387 h 785"/>
              <a:gd name="T44" fmla="*/ 95 w 827"/>
              <a:gd name="T45" fmla="*/ 417 h 785"/>
              <a:gd name="T46" fmla="*/ 4 w 827"/>
              <a:gd name="T47" fmla="*/ 762 h 785"/>
              <a:gd name="T48" fmla="*/ 38 w 827"/>
              <a:gd name="T49" fmla="*/ 784 h 785"/>
              <a:gd name="T50" fmla="*/ 809 w 827"/>
              <a:gd name="T51" fmla="*/ 776 h 785"/>
              <a:gd name="T52" fmla="*/ 827 w 827"/>
              <a:gd name="T53" fmla="*/ 745 h 785"/>
              <a:gd name="T54" fmla="*/ 256 w 827"/>
              <a:gd name="T55" fmla="*/ 180 h 785"/>
              <a:gd name="T56" fmla="*/ 295 w 827"/>
              <a:gd name="T57" fmla="*/ 231 h 785"/>
              <a:gd name="T58" fmla="*/ 361 w 827"/>
              <a:gd name="T59" fmla="*/ 240 h 785"/>
              <a:gd name="T60" fmla="*/ 412 w 827"/>
              <a:gd name="T61" fmla="*/ 200 h 785"/>
              <a:gd name="T62" fmla="*/ 421 w 827"/>
              <a:gd name="T63" fmla="*/ 134 h 785"/>
              <a:gd name="T64" fmla="*/ 381 w 827"/>
              <a:gd name="T65" fmla="*/ 83 h 785"/>
              <a:gd name="T66" fmla="*/ 315 w 827"/>
              <a:gd name="T67" fmla="*/ 74 h 785"/>
              <a:gd name="T68" fmla="*/ 264 w 827"/>
              <a:gd name="T69" fmla="*/ 114 h 785"/>
              <a:gd name="T70" fmla="*/ 181 w 827"/>
              <a:gd name="T71" fmla="*/ 170 h 785"/>
              <a:gd name="T72" fmla="*/ 190 w 827"/>
              <a:gd name="T73" fmla="*/ 113 h 785"/>
              <a:gd name="T74" fmla="*/ 231 w 827"/>
              <a:gd name="T75" fmla="*/ 49 h 785"/>
              <a:gd name="T76" fmla="*/ 298 w 827"/>
              <a:gd name="T77" fmla="*/ 7 h 785"/>
              <a:gd name="T78" fmla="*/ 378 w 827"/>
              <a:gd name="T79" fmla="*/ 7 h 785"/>
              <a:gd name="T80" fmla="*/ 445 w 827"/>
              <a:gd name="T81" fmla="*/ 49 h 785"/>
              <a:gd name="T82" fmla="*/ 487 w 827"/>
              <a:gd name="T83" fmla="*/ 113 h 785"/>
              <a:gd name="T84" fmla="*/ 495 w 827"/>
              <a:gd name="T85" fmla="*/ 182 h 785"/>
              <a:gd name="T86" fmla="*/ 480 w 827"/>
              <a:gd name="T87" fmla="*/ 232 h 785"/>
              <a:gd name="T88" fmla="*/ 451 w 827"/>
              <a:gd name="T89" fmla="*/ 267 h 785"/>
              <a:gd name="T90" fmla="*/ 376 w 827"/>
              <a:gd name="T91" fmla="*/ 395 h 785"/>
              <a:gd name="T92" fmla="*/ 333 w 827"/>
              <a:gd name="T93" fmla="*/ 491 h 785"/>
              <a:gd name="T94" fmla="*/ 301 w 827"/>
              <a:gd name="T95" fmla="*/ 398 h 785"/>
              <a:gd name="T96" fmla="*/ 250 w 827"/>
              <a:gd name="T97" fmla="*/ 298 h 785"/>
              <a:gd name="T98" fmla="*/ 204 w 827"/>
              <a:gd name="T99" fmla="*/ 244 h 785"/>
              <a:gd name="T100" fmla="*/ 185 w 827"/>
              <a:gd name="T101" fmla="*/ 202 h 785"/>
              <a:gd name="T102" fmla="*/ 334 w 827"/>
              <a:gd name="T103" fmla="*/ 585 h 785"/>
              <a:gd name="T104" fmla="*/ 286 w 827"/>
              <a:gd name="T105" fmla="*/ 619 h 785"/>
              <a:gd name="T106" fmla="*/ 349 w 827"/>
              <a:gd name="T107" fmla="*/ 622 h 785"/>
              <a:gd name="T108" fmla="*/ 382 w 827"/>
              <a:gd name="T109" fmla="*/ 628 h 785"/>
              <a:gd name="T110" fmla="*/ 435 w 827"/>
              <a:gd name="T111" fmla="*/ 604 h 785"/>
              <a:gd name="T112" fmla="*/ 444 w 827"/>
              <a:gd name="T113" fmla="*/ 644 h 785"/>
              <a:gd name="T114" fmla="*/ 385 w 827"/>
              <a:gd name="T115" fmla="*/ 629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27" h="785">
                <a:moveTo>
                  <a:pt x="513" y="670"/>
                </a:moveTo>
                <a:lnTo>
                  <a:pt x="513" y="670"/>
                </a:lnTo>
                <a:lnTo>
                  <a:pt x="525" y="673"/>
                </a:lnTo>
                <a:lnTo>
                  <a:pt x="537" y="675"/>
                </a:lnTo>
                <a:lnTo>
                  <a:pt x="549" y="677"/>
                </a:lnTo>
                <a:lnTo>
                  <a:pt x="550" y="641"/>
                </a:lnTo>
                <a:lnTo>
                  <a:pt x="540" y="640"/>
                </a:lnTo>
                <a:lnTo>
                  <a:pt x="530" y="638"/>
                </a:lnTo>
                <a:lnTo>
                  <a:pt x="519" y="635"/>
                </a:lnTo>
                <a:lnTo>
                  <a:pt x="509" y="632"/>
                </a:lnTo>
                <a:lnTo>
                  <a:pt x="499" y="628"/>
                </a:lnTo>
                <a:lnTo>
                  <a:pt x="490" y="624"/>
                </a:lnTo>
                <a:lnTo>
                  <a:pt x="478" y="657"/>
                </a:lnTo>
                <a:lnTo>
                  <a:pt x="489" y="661"/>
                </a:lnTo>
                <a:lnTo>
                  <a:pt x="501" y="666"/>
                </a:lnTo>
                <a:lnTo>
                  <a:pt x="513" y="670"/>
                </a:lnTo>
                <a:lnTo>
                  <a:pt x="513" y="670"/>
                </a:lnTo>
                <a:close/>
                <a:moveTo>
                  <a:pt x="613" y="611"/>
                </a:moveTo>
                <a:lnTo>
                  <a:pt x="613" y="611"/>
                </a:lnTo>
                <a:lnTo>
                  <a:pt x="606" y="618"/>
                </a:lnTo>
                <a:lnTo>
                  <a:pt x="599" y="624"/>
                </a:lnTo>
                <a:lnTo>
                  <a:pt x="591" y="629"/>
                </a:lnTo>
                <a:lnTo>
                  <a:pt x="583" y="634"/>
                </a:lnTo>
                <a:lnTo>
                  <a:pt x="583" y="634"/>
                </a:lnTo>
                <a:lnTo>
                  <a:pt x="582" y="635"/>
                </a:lnTo>
                <a:lnTo>
                  <a:pt x="582" y="635"/>
                </a:lnTo>
                <a:lnTo>
                  <a:pt x="581" y="635"/>
                </a:lnTo>
                <a:lnTo>
                  <a:pt x="581" y="635"/>
                </a:lnTo>
                <a:lnTo>
                  <a:pt x="580" y="636"/>
                </a:lnTo>
                <a:lnTo>
                  <a:pt x="579" y="636"/>
                </a:lnTo>
                <a:lnTo>
                  <a:pt x="579" y="636"/>
                </a:lnTo>
                <a:lnTo>
                  <a:pt x="578" y="636"/>
                </a:lnTo>
                <a:lnTo>
                  <a:pt x="578" y="636"/>
                </a:lnTo>
                <a:lnTo>
                  <a:pt x="577" y="636"/>
                </a:lnTo>
                <a:lnTo>
                  <a:pt x="577" y="637"/>
                </a:lnTo>
                <a:lnTo>
                  <a:pt x="589" y="670"/>
                </a:lnTo>
                <a:lnTo>
                  <a:pt x="589" y="670"/>
                </a:lnTo>
                <a:lnTo>
                  <a:pt x="590" y="669"/>
                </a:lnTo>
                <a:lnTo>
                  <a:pt x="592" y="669"/>
                </a:lnTo>
                <a:lnTo>
                  <a:pt x="592" y="669"/>
                </a:lnTo>
                <a:lnTo>
                  <a:pt x="603" y="663"/>
                </a:lnTo>
                <a:lnTo>
                  <a:pt x="613" y="657"/>
                </a:lnTo>
                <a:lnTo>
                  <a:pt x="623" y="649"/>
                </a:lnTo>
                <a:lnTo>
                  <a:pt x="632" y="641"/>
                </a:lnTo>
                <a:lnTo>
                  <a:pt x="640" y="633"/>
                </a:lnTo>
                <a:lnTo>
                  <a:pt x="647" y="624"/>
                </a:lnTo>
                <a:lnTo>
                  <a:pt x="648" y="621"/>
                </a:lnTo>
                <a:lnTo>
                  <a:pt x="649" y="619"/>
                </a:lnTo>
                <a:lnTo>
                  <a:pt x="650" y="618"/>
                </a:lnTo>
                <a:lnTo>
                  <a:pt x="618" y="603"/>
                </a:lnTo>
                <a:lnTo>
                  <a:pt x="613" y="611"/>
                </a:lnTo>
                <a:lnTo>
                  <a:pt x="613" y="611"/>
                </a:lnTo>
                <a:close/>
                <a:moveTo>
                  <a:pt x="664" y="578"/>
                </a:moveTo>
                <a:lnTo>
                  <a:pt x="664" y="578"/>
                </a:lnTo>
                <a:lnTo>
                  <a:pt x="665" y="565"/>
                </a:lnTo>
                <a:lnTo>
                  <a:pt x="665" y="552"/>
                </a:lnTo>
                <a:lnTo>
                  <a:pt x="663" y="538"/>
                </a:lnTo>
                <a:lnTo>
                  <a:pt x="660" y="525"/>
                </a:lnTo>
                <a:lnTo>
                  <a:pt x="656" y="513"/>
                </a:lnTo>
                <a:lnTo>
                  <a:pt x="652" y="500"/>
                </a:lnTo>
                <a:lnTo>
                  <a:pt x="620" y="514"/>
                </a:lnTo>
                <a:lnTo>
                  <a:pt x="623" y="523"/>
                </a:lnTo>
                <a:lnTo>
                  <a:pt x="626" y="533"/>
                </a:lnTo>
                <a:lnTo>
                  <a:pt x="629" y="543"/>
                </a:lnTo>
                <a:lnTo>
                  <a:pt x="630" y="553"/>
                </a:lnTo>
                <a:lnTo>
                  <a:pt x="630" y="564"/>
                </a:lnTo>
                <a:lnTo>
                  <a:pt x="630" y="574"/>
                </a:lnTo>
                <a:lnTo>
                  <a:pt x="664" y="578"/>
                </a:lnTo>
                <a:lnTo>
                  <a:pt x="664" y="578"/>
                </a:lnTo>
                <a:close/>
                <a:moveTo>
                  <a:pt x="223" y="597"/>
                </a:moveTo>
                <a:lnTo>
                  <a:pt x="223" y="597"/>
                </a:lnTo>
                <a:lnTo>
                  <a:pt x="213" y="602"/>
                </a:lnTo>
                <a:lnTo>
                  <a:pt x="203" y="608"/>
                </a:lnTo>
                <a:lnTo>
                  <a:pt x="194" y="615"/>
                </a:lnTo>
                <a:lnTo>
                  <a:pt x="186" y="623"/>
                </a:lnTo>
                <a:lnTo>
                  <a:pt x="178" y="632"/>
                </a:lnTo>
                <a:lnTo>
                  <a:pt x="205" y="654"/>
                </a:lnTo>
                <a:lnTo>
                  <a:pt x="210" y="648"/>
                </a:lnTo>
                <a:lnTo>
                  <a:pt x="217" y="642"/>
                </a:lnTo>
                <a:lnTo>
                  <a:pt x="223" y="637"/>
                </a:lnTo>
                <a:lnTo>
                  <a:pt x="230" y="633"/>
                </a:lnTo>
                <a:lnTo>
                  <a:pt x="238" y="630"/>
                </a:lnTo>
                <a:lnTo>
                  <a:pt x="245" y="627"/>
                </a:lnTo>
                <a:lnTo>
                  <a:pt x="253" y="624"/>
                </a:lnTo>
                <a:lnTo>
                  <a:pt x="245" y="590"/>
                </a:lnTo>
                <a:lnTo>
                  <a:pt x="234" y="593"/>
                </a:lnTo>
                <a:lnTo>
                  <a:pt x="223" y="597"/>
                </a:lnTo>
                <a:lnTo>
                  <a:pt x="223" y="597"/>
                </a:lnTo>
                <a:close/>
                <a:moveTo>
                  <a:pt x="827" y="740"/>
                </a:moveTo>
                <a:lnTo>
                  <a:pt x="827" y="740"/>
                </a:lnTo>
                <a:lnTo>
                  <a:pt x="826" y="736"/>
                </a:lnTo>
                <a:lnTo>
                  <a:pt x="731" y="417"/>
                </a:lnTo>
                <a:lnTo>
                  <a:pt x="729" y="411"/>
                </a:lnTo>
                <a:lnTo>
                  <a:pt x="725" y="405"/>
                </a:lnTo>
                <a:lnTo>
                  <a:pt x="721" y="399"/>
                </a:lnTo>
                <a:lnTo>
                  <a:pt x="716" y="394"/>
                </a:lnTo>
                <a:lnTo>
                  <a:pt x="711" y="390"/>
                </a:lnTo>
                <a:lnTo>
                  <a:pt x="706" y="387"/>
                </a:lnTo>
                <a:lnTo>
                  <a:pt x="700" y="385"/>
                </a:lnTo>
                <a:lnTo>
                  <a:pt x="694" y="384"/>
                </a:lnTo>
                <a:lnTo>
                  <a:pt x="687" y="383"/>
                </a:lnTo>
                <a:lnTo>
                  <a:pt x="415" y="383"/>
                </a:lnTo>
                <a:lnTo>
                  <a:pt x="389" y="438"/>
                </a:lnTo>
                <a:lnTo>
                  <a:pt x="575" y="438"/>
                </a:lnTo>
                <a:lnTo>
                  <a:pt x="586" y="453"/>
                </a:lnTo>
                <a:lnTo>
                  <a:pt x="596" y="468"/>
                </a:lnTo>
                <a:lnTo>
                  <a:pt x="606" y="484"/>
                </a:lnTo>
                <a:lnTo>
                  <a:pt x="635" y="466"/>
                </a:lnTo>
                <a:lnTo>
                  <a:pt x="627" y="452"/>
                </a:lnTo>
                <a:lnTo>
                  <a:pt x="618" y="438"/>
                </a:lnTo>
                <a:lnTo>
                  <a:pt x="678" y="438"/>
                </a:lnTo>
                <a:lnTo>
                  <a:pt x="764" y="730"/>
                </a:lnTo>
                <a:lnTo>
                  <a:pt x="189" y="730"/>
                </a:lnTo>
                <a:lnTo>
                  <a:pt x="188" y="717"/>
                </a:lnTo>
                <a:lnTo>
                  <a:pt x="189" y="704"/>
                </a:lnTo>
                <a:lnTo>
                  <a:pt x="190" y="692"/>
                </a:lnTo>
                <a:lnTo>
                  <a:pt x="193" y="680"/>
                </a:lnTo>
                <a:lnTo>
                  <a:pt x="160" y="669"/>
                </a:lnTo>
                <a:lnTo>
                  <a:pt x="160" y="670"/>
                </a:lnTo>
                <a:lnTo>
                  <a:pt x="157" y="681"/>
                </a:lnTo>
                <a:lnTo>
                  <a:pt x="155" y="693"/>
                </a:lnTo>
                <a:lnTo>
                  <a:pt x="154" y="705"/>
                </a:lnTo>
                <a:lnTo>
                  <a:pt x="154" y="717"/>
                </a:lnTo>
                <a:lnTo>
                  <a:pt x="155" y="730"/>
                </a:lnTo>
                <a:lnTo>
                  <a:pt x="62" y="730"/>
                </a:lnTo>
                <a:lnTo>
                  <a:pt x="149" y="438"/>
                </a:lnTo>
                <a:lnTo>
                  <a:pt x="288" y="438"/>
                </a:lnTo>
                <a:lnTo>
                  <a:pt x="262" y="383"/>
                </a:lnTo>
                <a:lnTo>
                  <a:pt x="140" y="383"/>
                </a:lnTo>
                <a:lnTo>
                  <a:pt x="133" y="384"/>
                </a:lnTo>
                <a:lnTo>
                  <a:pt x="127" y="385"/>
                </a:lnTo>
                <a:lnTo>
                  <a:pt x="121" y="387"/>
                </a:lnTo>
                <a:lnTo>
                  <a:pt x="115" y="390"/>
                </a:lnTo>
                <a:lnTo>
                  <a:pt x="110" y="394"/>
                </a:lnTo>
                <a:lnTo>
                  <a:pt x="105" y="399"/>
                </a:lnTo>
                <a:lnTo>
                  <a:pt x="101" y="405"/>
                </a:lnTo>
                <a:lnTo>
                  <a:pt x="98" y="411"/>
                </a:lnTo>
                <a:lnTo>
                  <a:pt x="95" y="417"/>
                </a:lnTo>
                <a:lnTo>
                  <a:pt x="1" y="736"/>
                </a:lnTo>
                <a:lnTo>
                  <a:pt x="0" y="740"/>
                </a:lnTo>
                <a:lnTo>
                  <a:pt x="0" y="745"/>
                </a:lnTo>
                <a:lnTo>
                  <a:pt x="0" y="751"/>
                </a:lnTo>
                <a:lnTo>
                  <a:pt x="2" y="757"/>
                </a:lnTo>
                <a:lnTo>
                  <a:pt x="4" y="762"/>
                </a:lnTo>
                <a:lnTo>
                  <a:pt x="8" y="767"/>
                </a:lnTo>
                <a:lnTo>
                  <a:pt x="12" y="772"/>
                </a:lnTo>
                <a:lnTo>
                  <a:pt x="18" y="776"/>
                </a:lnTo>
                <a:lnTo>
                  <a:pt x="25" y="780"/>
                </a:lnTo>
                <a:lnTo>
                  <a:pt x="32" y="783"/>
                </a:lnTo>
                <a:lnTo>
                  <a:pt x="38" y="784"/>
                </a:lnTo>
                <a:lnTo>
                  <a:pt x="45" y="785"/>
                </a:lnTo>
                <a:lnTo>
                  <a:pt x="781" y="785"/>
                </a:lnTo>
                <a:lnTo>
                  <a:pt x="788" y="784"/>
                </a:lnTo>
                <a:lnTo>
                  <a:pt x="795" y="783"/>
                </a:lnTo>
                <a:lnTo>
                  <a:pt x="802" y="780"/>
                </a:lnTo>
                <a:lnTo>
                  <a:pt x="809" y="776"/>
                </a:lnTo>
                <a:lnTo>
                  <a:pt x="815" y="772"/>
                </a:lnTo>
                <a:lnTo>
                  <a:pt x="819" y="767"/>
                </a:lnTo>
                <a:lnTo>
                  <a:pt x="822" y="762"/>
                </a:lnTo>
                <a:lnTo>
                  <a:pt x="825" y="757"/>
                </a:lnTo>
                <a:lnTo>
                  <a:pt x="826" y="751"/>
                </a:lnTo>
                <a:lnTo>
                  <a:pt x="827" y="745"/>
                </a:lnTo>
                <a:lnTo>
                  <a:pt x="827" y="740"/>
                </a:lnTo>
                <a:lnTo>
                  <a:pt x="827" y="740"/>
                </a:lnTo>
                <a:close/>
                <a:moveTo>
                  <a:pt x="252" y="157"/>
                </a:moveTo>
                <a:lnTo>
                  <a:pt x="252" y="157"/>
                </a:lnTo>
                <a:lnTo>
                  <a:pt x="253" y="169"/>
                </a:lnTo>
                <a:lnTo>
                  <a:pt x="256" y="180"/>
                </a:lnTo>
                <a:lnTo>
                  <a:pt x="259" y="190"/>
                </a:lnTo>
                <a:lnTo>
                  <a:pt x="264" y="200"/>
                </a:lnTo>
                <a:lnTo>
                  <a:pt x="270" y="209"/>
                </a:lnTo>
                <a:lnTo>
                  <a:pt x="277" y="218"/>
                </a:lnTo>
                <a:lnTo>
                  <a:pt x="286" y="225"/>
                </a:lnTo>
                <a:lnTo>
                  <a:pt x="295" y="231"/>
                </a:lnTo>
                <a:lnTo>
                  <a:pt x="305" y="236"/>
                </a:lnTo>
                <a:lnTo>
                  <a:pt x="315" y="240"/>
                </a:lnTo>
                <a:lnTo>
                  <a:pt x="326" y="242"/>
                </a:lnTo>
                <a:lnTo>
                  <a:pt x="338" y="243"/>
                </a:lnTo>
                <a:lnTo>
                  <a:pt x="350" y="242"/>
                </a:lnTo>
                <a:lnTo>
                  <a:pt x="361" y="240"/>
                </a:lnTo>
                <a:lnTo>
                  <a:pt x="371" y="236"/>
                </a:lnTo>
                <a:lnTo>
                  <a:pt x="381" y="231"/>
                </a:lnTo>
                <a:lnTo>
                  <a:pt x="391" y="225"/>
                </a:lnTo>
                <a:lnTo>
                  <a:pt x="399" y="218"/>
                </a:lnTo>
                <a:lnTo>
                  <a:pt x="406" y="209"/>
                </a:lnTo>
                <a:lnTo>
                  <a:pt x="412" y="200"/>
                </a:lnTo>
                <a:lnTo>
                  <a:pt x="417" y="190"/>
                </a:lnTo>
                <a:lnTo>
                  <a:pt x="421" y="180"/>
                </a:lnTo>
                <a:lnTo>
                  <a:pt x="423" y="169"/>
                </a:lnTo>
                <a:lnTo>
                  <a:pt x="424" y="157"/>
                </a:lnTo>
                <a:lnTo>
                  <a:pt x="423" y="145"/>
                </a:lnTo>
                <a:lnTo>
                  <a:pt x="421" y="134"/>
                </a:lnTo>
                <a:lnTo>
                  <a:pt x="417" y="124"/>
                </a:lnTo>
                <a:lnTo>
                  <a:pt x="412" y="114"/>
                </a:lnTo>
                <a:lnTo>
                  <a:pt x="406" y="105"/>
                </a:lnTo>
                <a:lnTo>
                  <a:pt x="399" y="96"/>
                </a:lnTo>
                <a:lnTo>
                  <a:pt x="391" y="89"/>
                </a:lnTo>
                <a:lnTo>
                  <a:pt x="381" y="83"/>
                </a:lnTo>
                <a:lnTo>
                  <a:pt x="371" y="78"/>
                </a:lnTo>
                <a:lnTo>
                  <a:pt x="361" y="74"/>
                </a:lnTo>
                <a:lnTo>
                  <a:pt x="350" y="72"/>
                </a:lnTo>
                <a:lnTo>
                  <a:pt x="338" y="71"/>
                </a:lnTo>
                <a:lnTo>
                  <a:pt x="326" y="72"/>
                </a:lnTo>
                <a:lnTo>
                  <a:pt x="315" y="74"/>
                </a:lnTo>
                <a:lnTo>
                  <a:pt x="305" y="78"/>
                </a:lnTo>
                <a:lnTo>
                  <a:pt x="295" y="83"/>
                </a:lnTo>
                <a:lnTo>
                  <a:pt x="286" y="89"/>
                </a:lnTo>
                <a:lnTo>
                  <a:pt x="277" y="96"/>
                </a:lnTo>
                <a:lnTo>
                  <a:pt x="270" y="105"/>
                </a:lnTo>
                <a:lnTo>
                  <a:pt x="264" y="114"/>
                </a:lnTo>
                <a:lnTo>
                  <a:pt x="259" y="124"/>
                </a:lnTo>
                <a:lnTo>
                  <a:pt x="256" y="134"/>
                </a:lnTo>
                <a:lnTo>
                  <a:pt x="253" y="145"/>
                </a:lnTo>
                <a:lnTo>
                  <a:pt x="252" y="157"/>
                </a:lnTo>
                <a:lnTo>
                  <a:pt x="252" y="157"/>
                </a:lnTo>
                <a:close/>
                <a:moveTo>
                  <a:pt x="181" y="170"/>
                </a:moveTo>
                <a:lnTo>
                  <a:pt x="181" y="170"/>
                </a:lnTo>
                <a:lnTo>
                  <a:pt x="180" y="157"/>
                </a:lnTo>
                <a:lnTo>
                  <a:pt x="181" y="147"/>
                </a:lnTo>
                <a:lnTo>
                  <a:pt x="183" y="136"/>
                </a:lnTo>
                <a:lnTo>
                  <a:pt x="185" y="125"/>
                </a:lnTo>
                <a:lnTo>
                  <a:pt x="190" y="113"/>
                </a:lnTo>
                <a:lnTo>
                  <a:pt x="194" y="102"/>
                </a:lnTo>
                <a:lnTo>
                  <a:pt x="200" y="91"/>
                </a:lnTo>
                <a:lnTo>
                  <a:pt x="207" y="80"/>
                </a:lnTo>
                <a:lnTo>
                  <a:pt x="214" y="69"/>
                </a:lnTo>
                <a:lnTo>
                  <a:pt x="222" y="59"/>
                </a:lnTo>
                <a:lnTo>
                  <a:pt x="231" y="49"/>
                </a:lnTo>
                <a:lnTo>
                  <a:pt x="241" y="40"/>
                </a:lnTo>
                <a:lnTo>
                  <a:pt x="251" y="31"/>
                </a:lnTo>
                <a:lnTo>
                  <a:pt x="262" y="23"/>
                </a:lnTo>
                <a:lnTo>
                  <a:pt x="274" y="16"/>
                </a:lnTo>
                <a:lnTo>
                  <a:pt x="286" y="11"/>
                </a:lnTo>
                <a:lnTo>
                  <a:pt x="298" y="7"/>
                </a:lnTo>
                <a:lnTo>
                  <a:pt x="311" y="3"/>
                </a:lnTo>
                <a:lnTo>
                  <a:pt x="325" y="1"/>
                </a:lnTo>
                <a:lnTo>
                  <a:pt x="338" y="0"/>
                </a:lnTo>
                <a:lnTo>
                  <a:pt x="352" y="1"/>
                </a:lnTo>
                <a:lnTo>
                  <a:pt x="365" y="3"/>
                </a:lnTo>
                <a:lnTo>
                  <a:pt x="378" y="7"/>
                </a:lnTo>
                <a:lnTo>
                  <a:pt x="390" y="11"/>
                </a:lnTo>
                <a:lnTo>
                  <a:pt x="402" y="16"/>
                </a:lnTo>
                <a:lnTo>
                  <a:pt x="414" y="23"/>
                </a:lnTo>
                <a:lnTo>
                  <a:pt x="425" y="31"/>
                </a:lnTo>
                <a:lnTo>
                  <a:pt x="435" y="40"/>
                </a:lnTo>
                <a:lnTo>
                  <a:pt x="445" y="49"/>
                </a:lnTo>
                <a:lnTo>
                  <a:pt x="454" y="59"/>
                </a:lnTo>
                <a:lnTo>
                  <a:pt x="462" y="69"/>
                </a:lnTo>
                <a:lnTo>
                  <a:pt x="470" y="80"/>
                </a:lnTo>
                <a:lnTo>
                  <a:pt x="476" y="91"/>
                </a:lnTo>
                <a:lnTo>
                  <a:pt x="482" y="102"/>
                </a:lnTo>
                <a:lnTo>
                  <a:pt x="487" y="113"/>
                </a:lnTo>
                <a:lnTo>
                  <a:pt x="491" y="125"/>
                </a:lnTo>
                <a:lnTo>
                  <a:pt x="493" y="136"/>
                </a:lnTo>
                <a:lnTo>
                  <a:pt x="495" y="147"/>
                </a:lnTo>
                <a:lnTo>
                  <a:pt x="496" y="157"/>
                </a:lnTo>
                <a:lnTo>
                  <a:pt x="495" y="170"/>
                </a:lnTo>
                <a:lnTo>
                  <a:pt x="495" y="182"/>
                </a:lnTo>
                <a:lnTo>
                  <a:pt x="493" y="192"/>
                </a:lnTo>
                <a:lnTo>
                  <a:pt x="492" y="202"/>
                </a:lnTo>
                <a:lnTo>
                  <a:pt x="489" y="210"/>
                </a:lnTo>
                <a:lnTo>
                  <a:pt x="487" y="218"/>
                </a:lnTo>
                <a:lnTo>
                  <a:pt x="484" y="225"/>
                </a:lnTo>
                <a:lnTo>
                  <a:pt x="480" y="232"/>
                </a:lnTo>
                <a:lnTo>
                  <a:pt x="477" y="238"/>
                </a:lnTo>
                <a:lnTo>
                  <a:pt x="472" y="244"/>
                </a:lnTo>
                <a:lnTo>
                  <a:pt x="467" y="249"/>
                </a:lnTo>
                <a:lnTo>
                  <a:pt x="462" y="255"/>
                </a:lnTo>
                <a:lnTo>
                  <a:pt x="457" y="261"/>
                </a:lnTo>
                <a:lnTo>
                  <a:pt x="451" y="267"/>
                </a:lnTo>
                <a:lnTo>
                  <a:pt x="435" y="288"/>
                </a:lnTo>
                <a:lnTo>
                  <a:pt x="421" y="309"/>
                </a:lnTo>
                <a:lnTo>
                  <a:pt x="408" y="331"/>
                </a:lnTo>
                <a:lnTo>
                  <a:pt x="396" y="352"/>
                </a:lnTo>
                <a:lnTo>
                  <a:pt x="386" y="373"/>
                </a:lnTo>
                <a:lnTo>
                  <a:pt x="376" y="395"/>
                </a:lnTo>
                <a:lnTo>
                  <a:pt x="368" y="417"/>
                </a:lnTo>
                <a:lnTo>
                  <a:pt x="360" y="439"/>
                </a:lnTo>
                <a:lnTo>
                  <a:pt x="352" y="460"/>
                </a:lnTo>
                <a:lnTo>
                  <a:pt x="345" y="482"/>
                </a:lnTo>
                <a:lnTo>
                  <a:pt x="338" y="504"/>
                </a:lnTo>
                <a:lnTo>
                  <a:pt x="333" y="491"/>
                </a:lnTo>
                <a:lnTo>
                  <a:pt x="328" y="477"/>
                </a:lnTo>
                <a:lnTo>
                  <a:pt x="323" y="462"/>
                </a:lnTo>
                <a:lnTo>
                  <a:pt x="318" y="447"/>
                </a:lnTo>
                <a:lnTo>
                  <a:pt x="312" y="431"/>
                </a:lnTo>
                <a:lnTo>
                  <a:pt x="307" y="415"/>
                </a:lnTo>
                <a:lnTo>
                  <a:pt x="301" y="398"/>
                </a:lnTo>
                <a:lnTo>
                  <a:pt x="294" y="382"/>
                </a:lnTo>
                <a:lnTo>
                  <a:pt x="287" y="365"/>
                </a:lnTo>
                <a:lnTo>
                  <a:pt x="279" y="348"/>
                </a:lnTo>
                <a:lnTo>
                  <a:pt x="270" y="331"/>
                </a:lnTo>
                <a:lnTo>
                  <a:pt x="261" y="314"/>
                </a:lnTo>
                <a:lnTo>
                  <a:pt x="250" y="298"/>
                </a:lnTo>
                <a:lnTo>
                  <a:pt x="238" y="282"/>
                </a:lnTo>
                <a:lnTo>
                  <a:pt x="225" y="267"/>
                </a:lnTo>
                <a:lnTo>
                  <a:pt x="219" y="261"/>
                </a:lnTo>
                <a:lnTo>
                  <a:pt x="214" y="255"/>
                </a:lnTo>
                <a:lnTo>
                  <a:pt x="209" y="249"/>
                </a:lnTo>
                <a:lnTo>
                  <a:pt x="204" y="244"/>
                </a:lnTo>
                <a:lnTo>
                  <a:pt x="200" y="238"/>
                </a:lnTo>
                <a:lnTo>
                  <a:pt x="196" y="232"/>
                </a:lnTo>
                <a:lnTo>
                  <a:pt x="192" y="225"/>
                </a:lnTo>
                <a:lnTo>
                  <a:pt x="189" y="218"/>
                </a:lnTo>
                <a:lnTo>
                  <a:pt x="187" y="210"/>
                </a:lnTo>
                <a:lnTo>
                  <a:pt x="185" y="202"/>
                </a:lnTo>
                <a:lnTo>
                  <a:pt x="183" y="192"/>
                </a:lnTo>
                <a:lnTo>
                  <a:pt x="182" y="182"/>
                </a:lnTo>
                <a:lnTo>
                  <a:pt x="181" y="170"/>
                </a:lnTo>
                <a:lnTo>
                  <a:pt x="181" y="170"/>
                </a:lnTo>
                <a:close/>
                <a:moveTo>
                  <a:pt x="334" y="585"/>
                </a:moveTo>
                <a:lnTo>
                  <a:pt x="334" y="585"/>
                </a:lnTo>
                <a:lnTo>
                  <a:pt x="318" y="584"/>
                </a:lnTo>
                <a:lnTo>
                  <a:pt x="302" y="583"/>
                </a:lnTo>
                <a:lnTo>
                  <a:pt x="286" y="584"/>
                </a:lnTo>
                <a:lnTo>
                  <a:pt x="282" y="584"/>
                </a:lnTo>
                <a:lnTo>
                  <a:pt x="284" y="619"/>
                </a:lnTo>
                <a:lnTo>
                  <a:pt x="286" y="619"/>
                </a:lnTo>
                <a:lnTo>
                  <a:pt x="301" y="619"/>
                </a:lnTo>
                <a:lnTo>
                  <a:pt x="316" y="619"/>
                </a:lnTo>
                <a:lnTo>
                  <a:pt x="331" y="620"/>
                </a:lnTo>
                <a:lnTo>
                  <a:pt x="346" y="622"/>
                </a:lnTo>
                <a:lnTo>
                  <a:pt x="349" y="622"/>
                </a:lnTo>
                <a:lnTo>
                  <a:pt x="349" y="622"/>
                </a:lnTo>
                <a:lnTo>
                  <a:pt x="354" y="587"/>
                </a:lnTo>
                <a:lnTo>
                  <a:pt x="353" y="587"/>
                </a:lnTo>
                <a:lnTo>
                  <a:pt x="350" y="587"/>
                </a:lnTo>
                <a:lnTo>
                  <a:pt x="334" y="585"/>
                </a:lnTo>
                <a:lnTo>
                  <a:pt x="334" y="585"/>
                </a:lnTo>
                <a:close/>
                <a:moveTo>
                  <a:pt x="382" y="628"/>
                </a:moveTo>
                <a:lnTo>
                  <a:pt x="382" y="628"/>
                </a:lnTo>
                <a:lnTo>
                  <a:pt x="389" y="593"/>
                </a:lnTo>
                <a:lnTo>
                  <a:pt x="389" y="593"/>
                </a:lnTo>
                <a:lnTo>
                  <a:pt x="392" y="594"/>
                </a:lnTo>
                <a:lnTo>
                  <a:pt x="414" y="599"/>
                </a:lnTo>
                <a:lnTo>
                  <a:pt x="435" y="604"/>
                </a:lnTo>
                <a:lnTo>
                  <a:pt x="456" y="611"/>
                </a:lnTo>
                <a:lnTo>
                  <a:pt x="457" y="611"/>
                </a:lnTo>
                <a:lnTo>
                  <a:pt x="457" y="612"/>
                </a:lnTo>
                <a:lnTo>
                  <a:pt x="446" y="645"/>
                </a:lnTo>
                <a:lnTo>
                  <a:pt x="445" y="645"/>
                </a:lnTo>
                <a:lnTo>
                  <a:pt x="444" y="644"/>
                </a:lnTo>
                <a:lnTo>
                  <a:pt x="443" y="644"/>
                </a:lnTo>
                <a:lnTo>
                  <a:pt x="442" y="644"/>
                </a:lnTo>
                <a:lnTo>
                  <a:pt x="441" y="643"/>
                </a:lnTo>
                <a:lnTo>
                  <a:pt x="423" y="638"/>
                </a:lnTo>
                <a:lnTo>
                  <a:pt x="405" y="633"/>
                </a:lnTo>
                <a:lnTo>
                  <a:pt x="385" y="629"/>
                </a:lnTo>
                <a:lnTo>
                  <a:pt x="383" y="628"/>
                </a:lnTo>
                <a:lnTo>
                  <a:pt x="382" y="628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9" name="Hexagon 38"/>
          <p:cNvSpPr/>
          <p:nvPr/>
        </p:nvSpPr>
        <p:spPr>
          <a:xfrm rot="18349225">
            <a:off x="4826080" y="4997223"/>
            <a:ext cx="457200" cy="457200"/>
          </a:xfrm>
          <a:prstGeom prst="hexagon">
            <a:avLst/>
          </a:prstGeom>
          <a:solidFill>
            <a:srgbClr val="FFFFFF">
              <a:lumMod val="65000"/>
            </a:srgbClr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" name="Freeform 27"/>
          <p:cNvSpPr>
            <a:spLocks noChangeAspect="1" noEditPoints="1"/>
          </p:cNvSpPr>
          <p:nvPr/>
        </p:nvSpPr>
        <p:spPr bwMode="auto">
          <a:xfrm>
            <a:off x="4921010" y="5065867"/>
            <a:ext cx="262619" cy="272544"/>
          </a:xfrm>
          <a:custGeom>
            <a:avLst/>
            <a:gdLst>
              <a:gd name="T0" fmla="*/ 370 w 3334"/>
              <a:gd name="T1" fmla="*/ 2086 h 3460"/>
              <a:gd name="T2" fmla="*/ 356 w 3334"/>
              <a:gd name="T3" fmla="*/ 2210 h 3460"/>
              <a:gd name="T4" fmla="*/ 461 w 3334"/>
              <a:gd name="T5" fmla="*/ 2275 h 3460"/>
              <a:gd name="T6" fmla="*/ 565 w 3334"/>
              <a:gd name="T7" fmla="*/ 2210 h 3460"/>
              <a:gd name="T8" fmla="*/ 551 w 3334"/>
              <a:gd name="T9" fmla="*/ 2086 h 3460"/>
              <a:gd name="T10" fmla="*/ 1261 w 3334"/>
              <a:gd name="T11" fmla="*/ 1970 h 3460"/>
              <a:gd name="T12" fmla="*/ 627 w 3334"/>
              <a:gd name="T13" fmla="*/ 2878 h 3460"/>
              <a:gd name="T14" fmla="*/ 721 w 3334"/>
              <a:gd name="T15" fmla="*/ 2956 h 3460"/>
              <a:gd name="T16" fmla="*/ 1261 w 3334"/>
              <a:gd name="T17" fmla="*/ 1970 h 3460"/>
              <a:gd name="T18" fmla="*/ 2633 w 3334"/>
              <a:gd name="T19" fmla="*/ 3007 h 3460"/>
              <a:gd name="T20" fmla="*/ 2690 w 3334"/>
              <a:gd name="T21" fmla="*/ 2898 h 3460"/>
              <a:gd name="T22" fmla="*/ 2816 w 3334"/>
              <a:gd name="T23" fmla="*/ 2127 h 3460"/>
              <a:gd name="T24" fmla="*/ 2658 w 3334"/>
              <a:gd name="T25" fmla="*/ 2011 h 3460"/>
              <a:gd name="T26" fmla="*/ 2419 w 3334"/>
              <a:gd name="T27" fmla="*/ 1765 h 3460"/>
              <a:gd name="T28" fmla="*/ 2156 w 3334"/>
              <a:gd name="T29" fmla="*/ 1453 h 3460"/>
              <a:gd name="T30" fmla="*/ 1949 w 3334"/>
              <a:gd name="T31" fmla="*/ 340 h 3460"/>
              <a:gd name="T32" fmla="*/ 1894 w 3334"/>
              <a:gd name="T33" fmla="*/ 460 h 3460"/>
              <a:gd name="T34" fmla="*/ 1950 w 3334"/>
              <a:gd name="T35" fmla="*/ 583 h 3460"/>
              <a:gd name="T36" fmla="*/ 2077 w 3334"/>
              <a:gd name="T37" fmla="*/ 616 h 3460"/>
              <a:gd name="T38" fmla="*/ 2189 w 3334"/>
              <a:gd name="T39" fmla="*/ 540 h 3460"/>
              <a:gd name="T40" fmla="*/ 2200 w 3334"/>
              <a:gd name="T41" fmla="*/ 409 h 3460"/>
              <a:gd name="T42" fmla="*/ 2105 w 3334"/>
              <a:gd name="T43" fmla="*/ 313 h 3460"/>
              <a:gd name="T44" fmla="*/ 2132 w 3334"/>
              <a:gd name="T45" fmla="*/ 8 h 3460"/>
              <a:gd name="T46" fmla="*/ 2334 w 3334"/>
              <a:gd name="T47" fmla="*/ 111 h 3460"/>
              <a:gd name="T48" fmla="*/ 2524 w 3334"/>
              <a:gd name="T49" fmla="*/ 359 h 3460"/>
              <a:gd name="T50" fmla="*/ 2711 w 3334"/>
              <a:gd name="T51" fmla="*/ 710 h 3460"/>
              <a:gd name="T52" fmla="*/ 2880 w 3334"/>
              <a:gd name="T53" fmla="*/ 1104 h 3460"/>
              <a:gd name="T54" fmla="*/ 3016 w 3334"/>
              <a:gd name="T55" fmla="*/ 1492 h 3460"/>
              <a:gd name="T56" fmla="*/ 3103 w 3334"/>
              <a:gd name="T57" fmla="*/ 1816 h 3460"/>
              <a:gd name="T58" fmla="*/ 3094 w 3334"/>
              <a:gd name="T59" fmla="*/ 2008 h 3460"/>
              <a:gd name="T60" fmla="*/ 3003 w 3334"/>
              <a:gd name="T61" fmla="*/ 2875 h 3460"/>
              <a:gd name="T62" fmla="*/ 3151 w 3334"/>
              <a:gd name="T63" fmla="*/ 2914 h 3460"/>
              <a:gd name="T64" fmla="*/ 3190 w 3334"/>
              <a:gd name="T65" fmla="*/ 3230 h 3460"/>
              <a:gd name="T66" fmla="*/ 3302 w 3334"/>
              <a:gd name="T67" fmla="*/ 3263 h 3460"/>
              <a:gd name="T68" fmla="*/ 3334 w 3334"/>
              <a:gd name="T69" fmla="*/ 3355 h 3460"/>
              <a:gd name="T70" fmla="*/ 3287 w 3334"/>
              <a:gd name="T71" fmla="*/ 3441 h 3460"/>
              <a:gd name="T72" fmla="*/ 88 w 3334"/>
              <a:gd name="T73" fmla="*/ 3458 h 3460"/>
              <a:gd name="T74" fmla="*/ 9 w 3334"/>
              <a:gd name="T75" fmla="*/ 3394 h 3460"/>
              <a:gd name="T76" fmla="*/ 9 w 3334"/>
              <a:gd name="T77" fmla="*/ 3296 h 3460"/>
              <a:gd name="T78" fmla="*/ 88 w 3334"/>
              <a:gd name="T79" fmla="*/ 3232 h 3460"/>
              <a:gd name="T80" fmla="*/ 184 w 3334"/>
              <a:gd name="T81" fmla="*/ 2956 h 3460"/>
              <a:gd name="T82" fmla="*/ 278 w 3334"/>
              <a:gd name="T83" fmla="*/ 2878 h 3460"/>
              <a:gd name="T84" fmla="*/ 310 w 3334"/>
              <a:gd name="T85" fmla="*/ 2364 h 3460"/>
              <a:gd name="T86" fmla="*/ 223 w 3334"/>
              <a:gd name="T87" fmla="*/ 2250 h 3460"/>
              <a:gd name="T88" fmla="*/ 209 w 3334"/>
              <a:gd name="T89" fmla="*/ 2109 h 3460"/>
              <a:gd name="T90" fmla="*/ 294 w 3334"/>
              <a:gd name="T91" fmla="*/ 1981 h 3460"/>
              <a:gd name="T92" fmla="*/ 1756 w 3334"/>
              <a:gd name="T93" fmla="*/ 870 h 3460"/>
              <a:gd name="T94" fmla="*/ 1621 w 3334"/>
              <a:gd name="T95" fmla="*/ 580 h 3460"/>
              <a:gd name="T96" fmla="*/ 1607 w 3334"/>
              <a:gd name="T97" fmla="*/ 346 h 3460"/>
              <a:gd name="T98" fmla="*/ 1706 w 3334"/>
              <a:gd name="T99" fmla="*/ 157 h 3460"/>
              <a:gd name="T100" fmla="*/ 1879 w 3334"/>
              <a:gd name="T101" fmla="*/ 35 h 3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34" h="3460">
                <a:moveTo>
                  <a:pt x="461" y="2042"/>
                </a:moveTo>
                <a:lnTo>
                  <a:pt x="435" y="2045"/>
                </a:lnTo>
                <a:lnTo>
                  <a:pt x="409" y="2054"/>
                </a:lnTo>
                <a:lnTo>
                  <a:pt x="388" y="2068"/>
                </a:lnTo>
                <a:lnTo>
                  <a:pt x="370" y="2086"/>
                </a:lnTo>
                <a:lnTo>
                  <a:pt x="356" y="2108"/>
                </a:lnTo>
                <a:lnTo>
                  <a:pt x="347" y="2132"/>
                </a:lnTo>
                <a:lnTo>
                  <a:pt x="344" y="2158"/>
                </a:lnTo>
                <a:lnTo>
                  <a:pt x="347" y="2186"/>
                </a:lnTo>
                <a:lnTo>
                  <a:pt x="356" y="2210"/>
                </a:lnTo>
                <a:lnTo>
                  <a:pt x="370" y="2231"/>
                </a:lnTo>
                <a:lnTo>
                  <a:pt x="388" y="2250"/>
                </a:lnTo>
                <a:lnTo>
                  <a:pt x="409" y="2263"/>
                </a:lnTo>
                <a:lnTo>
                  <a:pt x="435" y="2272"/>
                </a:lnTo>
                <a:lnTo>
                  <a:pt x="461" y="2275"/>
                </a:lnTo>
                <a:lnTo>
                  <a:pt x="487" y="2272"/>
                </a:lnTo>
                <a:lnTo>
                  <a:pt x="512" y="2263"/>
                </a:lnTo>
                <a:lnTo>
                  <a:pt x="533" y="2250"/>
                </a:lnTo>
                <a:lnTo>
                  <a:pt x="551" y="2231"/>
                </a:lnTo>
                <a:lnTo>
                  <a:pt x="565" y="2210"/>
                </a:lnTo>
                <a:lnTo>
                  <a:pt x="574" y="2186"/>
                </a:lnTo>
                <a:lnTo>
                  <a:pt x="577" y="2158"/>
                </a:lnTo>
                <a:lnTo>
                  <a:pt x="574" y="2132"/>
                </a:lnTo>
                <a:lnTo>
                  <a:pt x="565" y="2108"/>
                </a:lnTo>
                <a:lnTo>
                  <a:pt x="551" y="2086"/>
                </a:lnTo>
                <a:lnTo>
                  <a:pt x="533" y="2068"/>
                </a:lnTo>
                <a:lnTo>
                  <a:pt x="512" y="2054"/>
                </a:lnTo>
                <a:lnTo>
                  <a:pt x="487" y="2045"/>
                </a:lnTo>
                <a:lnTo>
                  <a:pt x="461" y="2042"/>
                </a:lnTo>
                <a:close/>
                <a:moveTo>
                  <a:pt x="1261" y="1970"/>
                </a:moveTo>
                <a:lnTo>
                  <a:pt x="563" y="2374"/>
                </a:lnTo>
                <a:lnTo>
                  <a:pt x="546" y="2382"/>
                </a:lnTo>
                <a:lnTo>
                  <a:pt x="546" y="2875"/>
                </a:lnTo>
                <a:lnTo>
                  <a:pt x="599" y="2875"/>
                </a:lnTo>
                <a:lnTo>
                  <a:pt x="627" y="2878"/>
                </a:lnTo>
                <a:lnTo>
                  <a:pt x="651" y="2886"/>
                </a:lnTo>
                <a:lnTo>
                  <a:pt x="673" y="2898"/>
                </a:lnTo>
                <a:lnTo>
                  <a:pt x="693" y="2914"/>
                </a:lnTo>
                <a:lnTo>
                  <a:pt x="709" y="2934"/>
                </a:lnTo>
                <a:lnTo>
                  <a:pt x="721" y="2956"/>
                </a:lnTo>
                <a:lnTo>
                  <a:pt x="729" y="2980"/>
                </a:lnTo>
                <a:lnTo>
                  <a:pt x="732" y="3007"/>
                </a:lnTo>
                <a:lnTo>
                  <a:pt x="732" y="3230"/>
                </a:lnTo>
                <a:lnTo>
                  <a:pt x="1261" y="3230"/>
                </a:lnTo>
                <a:lnTo>
                  <a:pt x="1261" y="1970"/>
                </a:lnTo>
                <a:close/>
                <a:moveTo>
                  <a:pt x="2156" y="1453"/>
                </a:moveTo>
                <a:lnTo>
                  <a:pt x="1737" y="1695"/>
                </a:lnTo>
                <a:lnTo>
                  <a:pt x="1737" y="3230"/>
                </a:lnTo>
                <a:lnTo>
                  <a:pt x="2633" y="3230"/>
                </a:lnTo>
                <a:lnTo>
                  <a:pt x="2633" y="3007"/>
                </a:lnTo>
                <a:lnTo>
                  <a:pt x="2635" y="2980"/>
                </a:lnTo>
                <a:lnTo>
                  <a:pt x="2643" y="2956"/>
                </a:lnTo>
                <a:lnTo>
                  <a:pt x="2655" y="2934"/>
                </a:lnTo>
                <a:lnTo>
                  <a:pt x="2670" y="2914"/>
                </a:lnTo>
                <a:lnTo>
                  <a:pt x="2690" y="2898"/>
                </a:lnTo>
                <a:lnTo>
                  <a:pt x="2712" y="2886"/>
                </a:lnTo>
                <a:lnTo>
                  <a:pt x="2738" y="2878"/>
                </a:lnTo>
                <a:lnTo>
                  <a:pt x="2764" y="2875"/>
                </a:lnTo>
                <a:lnTo>
                  <a:pt x="2816" y="2875"/>
                </a:lnTo>
                <a:lnTo>
                  <a:pt x="2816" y="2127"/>
                </a:lnTo>
                <a:lnTo>
                  <a:pt x="2790" y="2116"/>
                </a:lnTo>
                <a:lnTo>
                  <a:pt x="2765" y="2103"/>
                </a:lnTo>
                <a:lnTo>
                  <a:pt x="2740" y="2084"/>
                </a:lnTo>
                <a:lnTo>
                  <a:pt x="2701" y="2050"/>
                </a:lnTo>
                <a:lnTo>
                  <a:pt x="2658" y="2011"/>
                </a:lnTo>
                <a:lnTo>
                  <a:pt x="2614" y="1969"/>
                </a:lnTo>
                <a:lnTo>
                  <a:pt x="2568" y="1922"/>
                </a:lnTo>
                <a:lnTo>
                  <a:pt x="2519" y="1873"/>
                </a:lnTo>
                <a:lnTo>
                  <a:pt x="2469" y="1820"/>
                </a:lnTo>
                <a:lnTo>
                  <a:pt x="2419" y="1765"/>
                </a:lnTo>
                <a:lnTo>
                  <a:pt x="2367" y="1706"/>
                </a:lnTo>
                <a:lnTo>
                  <a:pt x="2315" y="1645"/>
                </a:lnTo>
                <a:lnTo>
                  <a:pt x="2262" y="1583"/>
                </a:lnTo>
                <a:lnTo>
                  <a:pt x="2209" y="1519"/>
                </a:lnTo>
                <a:lnTo>
                  <a:pt x="2156" y="1453"/>
                </a:lnTo>
                <a:close/>
                <a:moveTo>
                  <a:pt x="2052" y="304"/>
                </a:moveTo>
                <a:lnTo>
                  <a:pt x="2025" y="306"/>
                </a:lnTo>
                <a:lnTo>
                  <a:pt x="1999" y="312"/>
                </a:lnTo>
                <a:lnTo>
                  <a:pt x="1972" y="325"/>
                </a:lnTo>
                <a:lnTo>
                  <a:pt x="1949" y="340"/>
                </a:lnTo>
                <a:lnTo>
                  <a:pt x="1929" y="360"/>
                </a:lnTo>
                <a:lnTo>
                  <a:pt x="1915" y="383"/>
                </a:lnTo>
                <a:lnTo>
                  <a:pt x="1903" y="407"/>
                </a:lnTo>
                <a:lnTo>
                  <a:pt x="1896" y="434"/>
                </a:lnTo>
                <a:lnTo>
                  <a:pt x="1894" y="460"/>
                </a:lnTo>
                <a:lnTo>
                  <a:pt x="1896" y="487"/>
                </a:lnTo>
                <a:lnTo>
                  <a:pt x="1903" y="515"/>
                </a:lnTo>
                <a:lnTo>
                  <a:pt x="1915" y="540"/>
                </a:lnTo>
                <a:lnTo>
                  <a:pt x="1931" y="563"/>
                </a:lnTo>
                <a:lnTo>
                  <a:pt x="1950" y="583"/>
                </a:lnTo>
                <a:lnTo>
                  <a:pt x="1973" y="599"/>
                </a:lnTo>
                <a:lnTo>
                  <a:pt x="1998" y="610"/>
                </a:lnTo>
                <a:lnTo>
                  <a:pt x="2024" y="616"/>
                </a:lnTo>
                <a:lnTo>
                  <a:pt x="2051" y="620"/>
                </a:lnTo>
                <a:lnTo>
                  <a:pt x="2077" y="616"/>
                </a:lnTo>
                <a:lnTo>
                  <a:pt x="2105" y="610"/>
                </a:lnTo>
                <a:lnTo>
                  <a:pt x="2131" y="597"/>
                </a:lnTo>
                <a:lnTo>
                  <a:pt x="2154" y="582"/>
                </a:lnTo>
                <a:lnTo>
                  <a:pt x="2173" y="562"/>
                </a:lnTo>
                <a:lnTo>
                  <a:pt x="2189" y="540"/>
                </a:lnTo>
                <a:lnTo>
                  <a:pt x="2200" y="515"/>
                </a:lnTo>
                <a:lnTo>
                  <a:pt x="2207" y="489"/>
                </a:lnTo>
                <a:lnTo>
                  <a:pt x="2210" y="462"/>
                </a:lnTo>
                <a:lnTo>
                  <a:pt x="2208" y="435"/>
                </a:lnTo>
                <a:lnTo>
                  <a:pt x="2200" y="409"/>
                </a:lnTo>
                <a:lnTo>
                  <a:pt x="2189" y="382"/>
                </a:lnTo>
                <a:lnTo>
                  <a:pt x="2172" y="359"/>
                </a:lnTo>
                <a:lnTo>
                  <a:pt x="2152" y="339"/>
                </a:lnTo>
                <a:lnTo>
                  <a:pt x="2130" y="324"/>
                </a:lnTo>
                <a:lnTo>
                  <a:pt x="2105" y="313"/>
                </a:lnTo>
                <a:lnTo>
                  <a:pt x="2079" y="306"/>
                </a:lnTo>
                <a:lnTo>
                  <a:pt x="2052" y="304"/>
                </a:lnTo>
                <a:close/>
                <a:moveTo>
                  <a:pt x="2046" y="0"/>
                </a:moveTo>
                <a:lnTo>
                  <a:pt x="2089" y="2"/>
                </a:lnTo>
                <a:lnTo>
                  <a:pt x="2132" y="8"/>
                </a:lnTo>
                <a:lnTo>
                  <a:pt x="2174" y="19"/>
                </a:lnTo>
                <a:lnTo>
                  <a:pt x="2216" y="34"/>
                </a:lnTo>
                <a:lnTo>
                  <a:pt x="2257" y="55"/>
                </a:lnTo>
                <a:lnTo>
                  <a:pt x="2296" y="80"/>
                </a:lnTo>
                <a:lnTo>
                  <a:pt x="2334" y="111"/>
                </a:lnTo>
                <a:lnTo>
                  <a:pt x="2370" y="147"/>
                </a:lnTo>
                <a:lnTo>
                  <a:pt x="2408" y="193"/>
                </a:lnTo>
                <a:lnTo>
                  <a:pt x="2446" y="244"/>
                </a:lnTo>
                <a:lnTo>
                  <a:pt x="2485" y="299"/>
                </a:lnTo>
                <a:lnTo>
                  <a:pt x="2524" y="359"/>
                </a:lnTo>
                <a:lnTo>
                  <a:pt x="2561" y="423"/>
                </a:lnTo>
                <a:lnTo>
                  <a:pt x="2599" y="490"/>
                </a:lnTo>
                <a:lnTo>
                  <a:pt x="2637" y="561"/>
                </a:lnTo>
                <a:lnTo>
                  <a:pt x="2675" y="634"/>
                </a:lnTo>
                <a:lnTo>
                  <a:pt x="2711" y="710"/>
                </a:lnTo>
                <a:lnTo>
                  <a:pt x="2747" y="786"/>
                </a:lnTo>
                <a:lnTo>
                  <a:pt x="2782" y="865"/>
                </a:lnTo>
                <a:lnTo>
                  <a:pt x="2815" y="945"/>
                </a:lnTo>
                <a:lnTo>
                  <a:pt x="2849" y="1025"/>
                </a:lnTo>
                <a:lnTo>
                  <a:pt x="2880" y="1104"/>
                </a:lnTo>
                <a:lnTo>
                  <a:pt x="2911" y="1184"/>
                </a:lnTo>
                <a:lnTo>
                  <a:pt x="2939" y="1264"/>
                </a:lnTo>
                <a:lnTo>
                  <a:pt x="2966" y="1342"/>
                </a:lnTo>
                <a:lnTo>
                  <a:pt x="2993" y="1417"/>
                </a:lnTo>
                <a:lnTo>
                  <a:pt x="3016" y="1492"/>
                </a:lnTo>
                <a:lnTo>
                  <a:pt x="3038" y="1563"/>
                </a:lnTo>
                <a:lnTo>
                  <a:pt x="3058" y="1632"/>
                </a:lnTo>
                <a:lnTo>
                  <a:pt x="3075" y="1698"/>
                </a:lnTo>
                <a:lnTo>
                  <a:pt x="3090" y="1758"/>
                </a:lnTo>
                <a:lnTo>
                  <a:pt x="3103" y="1816"/>
                </a:lnTo>
                <a:lnTo>
                  <a:pt x="3112" y="1869"/>
                </a:lnTo>
                <a:lnTo>
                  <a:pt x="3117" y="1906"/>
                </a:lnTo>
                <a:lnTo>
                  <a:pt x="3115" y="1943"/>
                </a:lnTo>
                <a:lnTo>
                  <a:pt x="3106" y="1977"/>
                </a:lnTo>
                <a:lnTo>
                  <a:pt x="3094" y="2008"/>
                </a:lnTo>
                <a:lnTo>
                  <a:pt x="3077" y="2038"/>
                </a:lnTo>
                <a:lnTo>
                  <a:pt x="3055" y="2063"/>
                </a:lnTo>
                <a:lnTo>
                  <a:pt x="3031" y="2086"/>
                </a:lnTo>
                <a:lnTo>
                  <a:pt x="3003" y="2105"/>
                </a:lnTo>
                <a:lnTo>
                  <a:pt x="3003" y="2875"/>
                </a:lnTo>
                <a:lnTo>
                  <a:pt x="3059" y="2875"/>
                </a:lnTo>
                <a:lnTo>
                  <a:pt x="3085" y="2878"/>
                </a:lnTo>
                <a:lnTo>
                  <a:pt x="3110" y="2886"/>
                </a:lnTo>
                <a:lnTo>
                  <a:pt x="3132" y="2898"/>
                </a:lnTo>
                <a:lnTo>
                  <a:pt x="3151" y="2914"/>
                </a:lnTo>
                <a:lnTo>
                  <a:pt x="3168" y="2934"/>
                </a:lnTo>
                <a:lnTo>
                  <a:pt x="3180" y="2956"/>
                </a:lnTo>
                <a:lnTo>
                  <a:pt x="3188" y="2980"/>
                </a:lnTo>
                <a:lnTo>
                  <a:pt x="3190" y="3007"/>
                </a:lnTo>
                <a:lnTo>
                  <a:pt x="3190" y="3230"/>
                </a:lnTo>
                <a:lnTo>
                  <a:pt x="3221" y="3230"/>
                </a:lnTo>
                <a:lnTo>
                  <a:pt x="3246" y="3232"/>
                </a:lnTo>
                <a:lnTo>
                  <a:pt x="3268" y="3240"/>
                </a:lnTo>
                <a:lnTo>
                  <a:pt x="3287" y="3249"/>
                </a:lnTo>
                <a:lnTo>
                  <a:pt x="3302" y="3263"/>
                </a:lnTo>
                <a:lnTo>
                  <a:pt x="3315" y="3278"/>
                </a:lnTo>
                <a:lnTo>
                  <a:pt x="3324" y="3296"/>
                </a:lnTo>
                <a:lnTo>
                  <a:pt x="3331" y="3315"/>
                </a:lnTo>
                <a:lnTo>
                  <a:pt x="3334" y="3335"/>
                </a:lnTo>
                <a:lnTo>
                  <a:pt x="3334" y="3355"/>
                </a:lnTo>
                <a:lnTo>
                  <a:pt x="3331" y="3375"/>
                </a:lnTo>
                <a:lnTo>
                  <a:pt x="3324" y="3394"/>
                </a:lnTo>
                <a:lnTo>
                  <a:pt x="3315" y="3412"/>
                </a:lnTo>
                <a:lnTo>
                  <a:pt x="3302" y="3427"/>
                </a:lnTo>
                <a:lnTo>
                  <a:pt x="3287" y="3441"/>
                </a:lnTo>
                <a:lnTo>
                  <a:pt x="3268" y="3452"/>
                </a:lnTo>
                <a:lnTo>
                  <a:pt x="3246" y="3458"/>
                </a:lnTo>
                <a:lnTo>
                  <a:pt x="3221" y="3460"/>
                </a:lnTo>
                <a:lnTo>
                  <a:pt x="113" y="3460"/>
                </a:lnTo>
                <a:lnTo>
                  <a:pt x="88" y="3458"/>
                </a:lnTo>
                <a:lnTo>
                  <a:pt x="66" y="3452"/>
                </a:lnTo>
                <a:lnTo>
                  <a:pt x="47" y="3441"/>
                </a:lnTo>
                <a:lnTo>
                  <a:pt x="31" y="3427"/>
                </a:lnTo>
                <a:lnTo>
                  <a:pt x="19" y="3412"/>
                </a:lnTo>
                <a:lnTo>
                  <a:pt x="9" y="3394"/>
                </a:lnTo>
                <a:lnTo>
                  <a:pt x="3" y="3375"/>
                </a:lnTo>
                <a:lnTo>
                  <a:pt x="0" y="3355"/>
                </a:lnTo>
                <a:lnTo>
                  <a:pt x="0" y="3335"/>
                </a:lnTo>
                <a:lnTo>
                  <a:pt x="3" y="3315"/>
                </a:lnTo>
                <a:lnTo>
                  <a:pt x="9" y="3296"/>
                </a:lnTo>
                <a:lnTo>
                  <a:pt x="19" y="3278"/>
                </a:lnTo>
                <a:lnTo>
                  <a:pt x="31" y="3263"/>
                </a:lnTo>
                <a:lnTo>
                  <a:pt x="47" y="3249"/>
                </a:lnTo>
                <a:lnTo>
                  <a:pt x="66" y="3240"/>
                </a:lnTo>
                <a:lnTo>
                  <a:pt x="88" y="3232"/>
                </a:lnTo>
                <a:lnTo>
                  <a:pt x="113" y="3230"/>
                </a:lnTo>
                <a:lnTo>
                  <a:pt x="173" y="3230"/>
                </a:lnTo>
                <a:lnTo>
                  <a:pt x="173" y="3007"/>
                </a:lnTo>
                <a:lnTo>
                  <a:pt x="176" y="2980"/>
                </a:lnTo>
                <a:lnTo>
                  <a:pt x="184" y="2956"/>
                </a:lnTo>
                <a:lnTo>
                  <a:pt x="196" y="2934"/>
                </a:lnTo>
                <a:lnTo>
                  <a:pt x="212" y="2914"/>
                </a:lnTo>
                <a:lnTo>
                  <a:pt x="232" y="2898"/>
                </a:lnTo>
                <a:lnTo>
                  <a:pt x="254" y="2886"/>
                </a:lnTo>
                <a:lnTo>
                  <a:pt x="278" y="2878"/>
                </a:lnTo>
                <a:lnTo>
                  <a:pt x="305" y="2875"/>
                </a:lnTo>
                <a:lnTo>
                  <a:pt x="359" y="2875"/>
                </a:lnTo>
                <a:lnTo>
                  <a:pt x="359" y="2392"/>
                </a:lnTo>
                <a:lnTo>
                  <a:pt x="333" y="2380"/>
                </a:lnTo>
                <a:lnTo>
                  <a:pt x="310" y="2364"/>
                </a:lnTo>
                <a:lnTo>
                  <a:pt x="287" y="2345"/>
                </a:lnTo>
                <a:lnTo>
                  <a:pt x="268" y="2324"/>
                </a:lnTo>
                <a:lnTo>
                  <a:pt x="250" y="2301"/>
                </a:lnTo>
                <a:lnTo>
                  <a:pt x="235" y="2276"/>
                </a:lnTo>
                <a:lnTo>
                  <a:pt x="223" y="2250"/>
                </a:lnTo>
                <a:lnTo>
                  <a:pt x="213" y="2222"/>
                </a:lnTo>
                <a:lnTo>
                  <a:pt x="207" y="2194"/>
                </a:lnTo>
                <a:lnTo>
                  <a:pt x="205" y="2166"/>
                </a:lnTo>
                <a:lnTo>
                  <a:pt x="205" y="2137"/>
                </a:lnTo>
                <a:lnTo>
                  <a:pt x="209" y="2109"/>
                </a:lnTo>
                <a:lnTo>
                  <a:pt x="217" y="2081"/>
                </a:lnTo>
                <a:lnTo>
                  <a:pt x="230" y="2053"/>
                </a:lnTo>
                <a:lnTo>
                  <a:pt x="247" y="2027"/>
                </a:lnTo>
                <a:lnTo>
                  <a:pt x="268" y="2003"/>
                </a:lnTo>
                <a:lnTo>
                  <a:pt x="294" y="1981"/>
                </a:lnTo>
                <a:lnTo>
                  <a:pt x="324" y="1960"/>
                </a:lnTo>
                <a:lnTo>
                  <a:pt x="1875" y="1065"/>
                </a:lnTo>
                <a:lnTo>
                  <a:pt x="1833" y="998"/>
                </a:lnTo>
                <a:lnTo>
                  <a:pt x="1793" y="934"/>
                </a:lnTo>
                <a:lnTo>
                  <a:pt x="1756" y="870"/>
                </a:lnTo>
                <a:lnTo>
                  <a:pt x="1722" y="808"/>
                </a:lnTo>
                <a:lnTo>
                  <a:pt x="1691" y="748"/>
                </a:lnTo>
                <a:lnTo>
                  <a:pt x="1664" y="690"/>
                </a:lnTo>
                <a:lnTo>
                  <a:pt x="1640" y="633"/>
                </a:lnTo>
                <a:lnTo>
                  <a:pt x="1621" y="580"/>
                </a:lnTo>
                <a:lnTo>
                  <a:pt x="1607" y="530"/>
                </a:lnTo>
                <a:lnTo>
                  <a:pt x="1599" y="482"/>
                </a:lnTo>
                <a:lnTo>
                  <a:pt x="1597" y="436"/>
                </a:lnTo>
                <a:lnTo>
                  <a:pt x="1600" y="390"/>
                </a:lnTo>
                <a:lnTo>
                  <a:pt x="1607" y="346"/>
                </a:lnTo>
                <a:lnTo>
                  <a:pt x="1619" y="304"/>
                </a:lnTo>
                <a:lnTo>
                  <a:pt x="1635" y="264"/>
                </a:lnTo>
                <a:lnTo>
                  <a:pt x="1655" y="226"/>
                </a:lnTo>
                <a:lnTo>
                  <a:pt x="1678" y="190"/>
                </a:lnTo>
                <a:lnTo>
                  <a:pt x="1706" y="157"/>
                </a:lnTo>
                <a:lnTo>
                  <a:pt x="1736" y="126"/>
                </a:lnTo>
                <a:lnTo>
                  <a:pt x="1769" y="99"/>
                </a:lnTo>
                <a:lnTo>
                  <a:pt x="1803" y="75"/>
                </a:lnTo>
                <a:lnTo>
                  <a:pt x="1840" y="53"/>
                </a:lnTo>
                <a:lnTo>
                  <a:pt x="1879" y="35"/>
                </a:lnTo>
                <a:lnTo>
                  <a:pt x="1920" y="20"/>
                </a:lnTo>
                <a:lnTo>
                  <a:pt x="1961" y="10"/>
                </a:lnTo>
                <a:lnTo>
                  <a:pt x="2003" y="3"/>
                </a:lnTo>
                <a:lnTo>
                  <a:pt x="204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1637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Hexagon 5"/>
          <p:cNvSpPr/>
          <p:nvPr/>
        </p:nvSpPr>
        <p:spPr>
          <a:xfrm rot="20327334">
            <a:off x="7089590" y="2633349"/>
            <a:ext cx="457200" cy="457200"/>
          </a:xfrm>
          <a:prstGeom prst="hexagon">
            <a:avLst/>
          </a:prstGeom>
          <a:solidFill>
            <a:srgbClr val="92D4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Freeform 7"/>
          <p:cNvSpPr>
            <a:spLocks noChangeAspect="1" noEditPoints="1"/>
          </p:cNvSpPr>
          <p:nvPr/>
        </p:nvSpPr>
        <p:spPr bwMode="auto">
          <a:xfrm>
            <a:off x="7184696" y="2754639"/>
            <a:ext cx="266988" cy="214620"/>
          </a:xfrm>
          <a:custGeom>
            <a:avLst/>
            <a:gdLst>
              <a:gd name="T0" fmla="*/ 146 w 148"/>
              <a:gd name="T1" fmla="*/ 23 h 119"/>
              <a:gd name="T2" fmla="*/ 111 w 148"/>
              <a:gd name="T3" fmla="*/ 1 h 119"/>
              <a:gd name="T4" fmla="*/ 106 w 148"/>
              <a:gd name="T5" fmla="*/ 1 h 119"/>
              <a:gd name="T6" fmla="*/ 74 w 148"/>
              <a:gd name="T7" fmla="*/ 21 h 119"/>
              <a:gd name="T8" fmla="*/ 42 w 148"/>
              <a:gd name="T9" fmla="*/ 1 h 119"/>
              <a:gd name="T10" fmla="*/ 37 w 148"/>
              <a:gd name="T11" fmla="*/ 1 h 119"/>
              <a:gd name="T12" fmla="*/ 3 w 148"/>
              <a:gd name="T13" fmla="*/ 23 h 119"/>
              <a:gd name="T14" fmla="*/ 0 w 148"/>
              <a:gd name="T15" fmla="*/ 27 h 119"/>
              <a:gd name="T16" fmla="*/ 0 w 148"/>
              <a:gd name="T17" fmla="*/ 114 h 119"/>
              <a:gd name="T18" fmla="*/ 3 w 148"/>
              <a:gd name="T19" fmla="*/ 118 h 119"/>
              <a:gd name="T20" fmla="*/ 8 w 148"/>
              <a:gd name="T21" fmla="*/ 118 h 119"/>
              <a:gd name="T22" fmla="*/ 40 w 148"/>
              <a:gd name="T23" fmla="*/ 98 h 119"/>
              <a:gd name="T24" fmla="*/ 72 w 148"/>
              <a:gd name="T25" fmla="*/ 118 h 119"/>
              <a:gd name="T26" fmla="*/ 77 w 148"/>
              <a:gd name="T27" fmla="*/ 118 h 119"/>
              <a:gd name="T28" fmla="*/ 109 w 148"/>
              <a:gd name="T29" fmla="*/ 98 h 119"/>
              <a:gd name="T30" fmla="*/ 141 w 148"/>
              <a:gd name="T31" fmla="*/ 118 h 119"/>
              <a:gd name="T32" fmla="*/ 143 w 148"/>
              <a:gd name="T33" fmla="*/ 119 h 119"/>
              <a:gd name="T34" fmla="*/ 146 w 148"/>
              <a:gd name="T35" fmla="*/ 118 h 119"/>
              <a:gd name="T36" fmla="*/ 148 w 148"/>
              <a:gd name="T37" fmla="*/ 114 h 119"/>
              <a:gd name="T38" fmla="*/ 148 w 148"/>
              <a:gd name="T39" fmla="*/ 27 h 119"/>
              <a:gd name="T40" fmla="*/ 146 w 148"/>
              <a:gd name="T41" fmla="*/ 23 h 119"/>
              <a:gd name="T42" fmla="*/ 35 w 148"/>
              <a:gd name="T43" fmla="*/ 89 h 119"/>
              <a:gd name="T44" fmla="*/ 10 w 148"/>
              <a:gd name="T45" fmla="*/ 105 h 119"/>
              <a:gd name="T46" fmla="*/ 10 w 148"/>
              <a:gd name="T47" fmla="*/ 30 h 119"/>
              <a:gd name="T48" fmla="*/ 35 w 148"/>
              <a:gd name="T49" fmla="*/ 15 h 119"/>
              <a:gd name="T50" fmla="*/ 35 w 148"/>
              <a:gd name="T51" fmla="*/ 89 h 119"/>
              <a:gd name="T52" fmla="*/ 69 w 148"/>
              <a:gd name="T53" fmla="*/ 105 h 119"/>
              <a:gd name="T54" fmla="*/ 45 w 148"/>
              <a:gd name="T55" fmla="*/ 89 h 119"/>
              <a:gd name="T56" fmla="*/ 45 w 148"/>
              <a:gd name="T57" fmla="*/ 15 h 119"/>
              <a:gd name="T58" fmla="*/ 69 w 148"/>
              <a:gd name="T59" fmla="*/ 30 h 119"/>
              <a:gd name="T60" fmla="*/ 69 w 148"/>
              <a:gd name="T61" fmla="*/ 105 h 119"/>
              <a:gd name="T62" fmla="*/ 104 w 148"/>
              <a:gd name="T63" fmla="*/ 89 h 119"/>
              <a:gd name="T64" fmla="*/ 79 w 148"/>
              <a:gd name="T65" fmla="*/ 105 h 119"/>
              <a:gd name="T66" fmla="*/ 79 w 148"/>
              <a:gd name="T67" fmla="*/ 30 h 119"/>
              <a:gd name="T68" fmla="*/ 104 w 148"/>
              <a:gd name="T69" fmla="*/ 15 h 119"/>
              <a:gd name="T70" fmla="*/ 104 w 148"/>
              <a:gd name="T71" fmla="*/ 89 h 119"/>
              <a:gd name="T72" fmla="*/ 138 w 148"/>
              <a:gd name="T73" fmla="*/ 105 h 119"/>
              <a:gd name="T74" fmla="*/ 114 w 148"/>
              <a:gd name="T75" fmla="*/ 89 h 119"/>
              <a:gd name="T76" fmla="*/ 114 w 148"/>
              <a:gd name="T77" fmla="*/ 15 h 119"/>
              <a:gd name="T78" fmla="*/ 138 w 148"/>
              <a:gd name="T79" fmla="*/ 30 h 119"/>
              <a:gd name="T80" fmla="*/ 138 w 148"/>
              <a:gd name="T81" fmla="*/ 105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8" h="119">
                <a:moveTo>
                  <a:pt x="146" y="23"/>
                </a:moveTo>
                <a:cubicBezTo>
                  <a:pt x="111" y="1"/>
                  <a:pt x="111" y="1"/>
                  <a:pt x="111" y="1"/>
                </a:cubicBezTo>
                <a:cubicBezTo>
                  <a:pt x="110" y="0"/>
                  <a:pt x="108" y="0"/>
                  <a:pt x="106" y="1"/>
                </a:cubicBezTo>
                <a:cubicBezTo>
                  <a:pt x="74" y="21"/>
                  <a:pt x="74" y="21"/>
                  <a:pt x="74" y="21"/>
                </a:cubicBezTo>
                <a:cubicBezTo>
                  <a:pt x="42" y="1"/>
                  <a:pt x="42" y="1"/>
                  <a:pt x="42" y="1"/>
                </a:cubicBezTo>
                <a:cubicBezTo>
                  <a:pt x="41" y="0"/>
                  <a:pt x="39" y="0"/>
                  <a:pt x="37" y="1"/>
                </a:cubicBezTo>
                <a:cubicBezTo>
                  <a:pt x="3" y="23"/>
                  <a:pt x="3" y="23"/>
                  <a:pt x="3" y="23"/>
                </a:cubicBezTo>
                <a:cubicBezTo>
                  <a:pt x="1" y="24"/>
                  <a:pt x="0" y="25"/>
                  <a:pt x="0" y="27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5"/>
                  <a:pt x="1" y="117"/>
                  <a:pt x="3" y="118"/>
                </a:cubicBezTo>
                <a:cubicBezTo>
                  <a:pt x="4" y="119"/>
                  <a:pt x="6" y="119"/>
                  <a:pt x="8" y="118"/>
                </a:cubicBezTo>
                <a:cubicBezTo>
                  <a:pt x="40" y="98"/>
                  <a:pt x="40" y="98"/>
                  <a:pt x="40" y="98"/>
                </a:cubicBezTo>
                <a:cubicBezTo>
                  <a:pt x="72" y="118"/>
                  <a:pt x="72" y="118"/>
                  <a:pt x="72" y="118"/>
                </a:cubicBezTo>
                <a:cubicBezTo>
                  <a:pt x="73" y="119"/>
                  <a:pt x="75" y="119"/>
                  <a:pt x="77" y="118"/>
                </a:cubicBezTo>
                <a:cubicBezTo>
                  <a:pt x="109" y="98"/>
                  <a:pt x="109" y="98"/>
                  <a:pt x="109" y="98"/>
                </a:cubicBezTo>
                <a:cubicBezTo>
                  <a:pt x="141" y="118"/>
                  <a:pt x="141" y="118"/>
                  <a:pt x="141" y="118"/>
                </a:cubicBezTo>
                <a:cubicBezTo>
                  <a:pt x="141" y="118"/>
                  <a:pt x="142" y="119"/>
                  <a:pt x="143" y="119"/>
                </a:cubicBezTo>
                <a:cubicBezTo>
                  <a:pt x="144" y="119"/>
                  <a:pt x="145" y="118"/>
                  <a:pt x="146" y="118"/>
                </a:cubicBezTo>
                <a:cubicBezTo>
                  <a:pt x="147" y="117"/>
                  <a:pt x="148" y="115"/>
                  <a:pt x="148" y="114"/>
                </a:cubicBezTo>
                <a:cubicBezTo>
                  <a:pt x="148" y="27"/>
                  <a:pt x="148" y="27"/>
                  <a:pt x="148" y="27"/>
                </a:cubicBezTo>
                <a:cubicBezTo>
                  <a:pt x="148" y="25"/>
                  <a:pt x="147" y="24"/>
                  <a:pt x="146" y="23"/>
                </a:cubicBezTo>
                <a:close/>
                <a:moveTo>
                  <a:pt x="35" y="89"/>
                </a:moveTo>
                <a:cubicBezTo>
                  <a:pt x="10" y="105"/>
                  <a:pt x="10" y="105"/>
                  <a:pt x="10" y="105"/>
                </a:cubicBezTo>
                <a:cubicBezTo>
                  <a:pt x="10" y="30"/>
                  <a:pt x="10" y="30"/>
                  <a:pt x="10" y="30"/>
                </a:cubicBezTo>
                <a:cubicBezTo>
                  <a:pt x="35" y="15"/>
                  <a:pt x="35" y="15"/>
                  <a:pt x="35" y="15"/>
                </a:cubicBezTo>
                <a:lnTo>
                  <a:pt x="35" y="89"/>
                </a:lnTo>
                <a:close/>
                <a:moveTo>
                  <a:pt x="69" y="105"/>
                </a:moveTo>
                <a:cubicBezTo>
                  <a:pt x="45" y="89"/>
                  <a:pt x="45" y="89"/>
                  <a:pt x="45" y="89"/>
                </a:cubicBezTo>
                <a:cubicBezTo>
                  <a:pt x="45" y="15"/>
                  <a:pt x="45" y="15"/>
                  <a:pt x="45" y="15"/>
                </a:cubicBezTo>
                <a:cubicBezTo>
                  <a:pt x="69" y="30"/>
                  <a:pt x="69" y="30"/>
                  <a:pt x="69" y="30"/>
                </a:cubicBezTo>
                <a:lnTo>
                  <a:pt x="69" y="105"/>
                </a:lnTo>
                <a:close/>
                <a:moveTo>
                  <a:pt x="104" y="89"/>
                </a:moveTo>
                <a:cubicBezTo>
                  <a:pt x="79" y="105"/>
                  <a:pt x="79" y="105"/>
                  <a:pt x="79" y="105"/>
                </a:cubicBezTo>
                <a:cubicBezTo>
                  <a:pt x="79" y="30"/>
                  <a:pt x="79" y="30"/>
                  <a:pt x="79" y="30"/>
                </a:cubicBezTo>
                <a:cubicBezTo>
                  <a:pt x="104" y="15"/>
                  <a:pt x="104" y="15"/>
                  <a:pt x="104" y="15"/>
                </a:cubicBezTo>
                <a:lnTo>
                  <a:pt x="104" y="89"/>
                </a:lnTo>
                <a:close/>
                <a:moveTo>
                  <a:pt x="138" y="105"/>
                </a:moveTo>
                <a:cubicBezTo>
                  <a:pt x="114" y="89"/>
                  <a:pt x="114" y="89"/>
                  <a:pt x="114" y="89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38" y="30"/>
                  <a:pt x="138" y="30"/>
                  <a:pt x="138" y="30"/>
                </a:cubicBezTo>
                <a:lnTo>
                  <a:pt x="138" y="10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46877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2016-10-25T16:31:13Z</dcterms:created>
  <dcterms:modified xsi:type="dcterms:W3CDTF">2016-10-25T16:43:43Z</dcterms:modified>
</cp:coreProperties>
</file>