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72" r:id="rId13"/>
    <p:sldId id="273" r:id="rId14"/>
    <p:sldId id="268" r:id="rId15"/>
    <p:sldId id="270" r:id="rId16"/>
    <p:sldId id="269" r:id="rId17"/>
    <p:sldId id="271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8%D0%BD%D0%B4%D1%83%D1%81%D1%82%D1%80%D0%B8%D1%8F_%D0%BA%D0%BE%D0%BC%D0%BF%D1%8C%D1%8E%D1%82%D0%B5%D1%80%D0%BD%D1%8B%D1%85_%D0%B8%D0%B3%D1%80" TargetMode="External"/><Relationship Id="rId3" Type="http://schemas.openxmlformats.org/officeDocument/2006/relationships/hyperlink" Target="https://ru.wikipedia.org/wiki/%D0%9C%D1%83%D0%B7%D1%8B%D0%BA%D0%B0%D0%BB%D1%8C%D0%BD%D1%8B%D0%B9_%D0%B0%D0%BB%D1%8C%D0%B1%D0%BE%D0%BC" TargetMode="External"/><Relationship Id="rId7" Type="http://schemas.openxmlformats.org/officeDocument/2006/relationships/hyperlink" Target="https://ru.wikipedia.org/wiki/DVD" TargetMode="External"/><Relationship Id="rId2" Type="http://schemas.openxmlformats.org/officeDocument/2006/relationships/hyperlink" Target="https://ru.wikipedia.org/wiki/%D0%90%D0%B3%D1%80%D0%B5%D0%B3%D0%B0%D1%82%D0%BE%D1%80_%D1%80%D0%B5%D1%86%D0%B5%D0%BD%D0%B7%D0%B8%D0%B9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ru.wikipedia.org/wiki/%D0%A2%D0%B5%D0%BB%D0%B5%D0%B2%D0%B8%D0%B7%D0%B8%D0%BE%D0%BD%D0%BD%D0%B0%D1%8F_%D0%BF%D1%80%D0%BE%D0%B3%D1%80%D0%B0%D0%BC%D0%BC%D0%B0" TargetMode="External"/><Relationship Id="rId5" Type="http://schemas.openxmlformats.org/officeDocument/2006/relationships/hyperlink" Target="https://ru.wikipedia.org/wiki/%D0%A4%D0%B8%D0%BB%D1%8C%D0%BC" TargetMode="External"/><Relationship Id="rId4" Type="http://schemas.openxmlformats.org/officeDocument/2006/relationships/hyperlink" Target="https://ru.wikipedia.org/wiki/%D0%9A%D0%BE%D0%BC%D0%BF%D1%8C%D1%8E%D1%82%D0%B5%D1%80%D0%BD%D0%B0%D1%8F_%D0%B8%D0%B3%D1%80%D0%B0" TargetMode="External"/><Relationship Id="rId9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ECD5B8-09DD-4F5A-A82D-6AAEF0BE8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6404" y="1206167"/>
            <a:ext cx="8361229" cy="2098226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AllCritic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B051F3-8F47-4172-A831-A0FA78445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1181" y="3304393"/>
            <a:ext cx="6831673" cy="1086237"/>
          </a:xfrm>
        </p:spPr>
        <p:txBody>
          <a:bodyPr/>
          <a:lstStyle/>
          <a:p>
            <a:r>
              <a:rPr lang="ru-RU" dirty="0"/>
              <a:t>Подготовили</a:t>
            </a:r>
            <a:r>
              <a:rPr lang="en-US" dirty="0"/>
              <a:t>: </a:t>
            </a:r>
            <a:r>
              <a:rPr lang="ru-RU" dirty="0"/>
              <a:t>Графов Артём и Артём Бабанин</a:t>
            </a:r>
          </a:p>
        </p:txBody>
      </p:sp>
    </p:spTree>
    <p:extLst>
      <p:ext uri="{BB962C8B-B14F-4D97-AF65-F5344CB8AC3E}">
        <p14:creationId xmlns:p14="http://schemas.microsoft.com/office/powerpoint/2010/main" val="3078419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extBox 7">
            <a:extLst>
              <a:ext uri="{FF2B5EF4-FFF2-40B4-BE49-F238E27FC236}">
                <a16:creationId xmlns:a16="http://schemas.microsoft.com/office/drawing/2014/main" id="{650B52FE-1B24-4D5C-90C9-FE46A2AD47BB}"/>
              </a:ext>
            </a:extLst>
          </p:cNvPr>
          <p:cNvSpPr txBox="1"/>
          <p:nvPr/>
        </p:nvSpPr>
        <p:spPr>
          <a:xfrm>
            <a:off x="866775" y="1640142"/>
            <a:ext cx="6210300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sz="2000" dirty="0"/>
              <a:t>В футере и шапке находится вся необходимая пользователю информация и навигация по сайту.</a:t>
            </a:r>
          </a:p>
        </p:txBody>
      </p:sp>
      <p:cxnSp>
        <p:nvCxnSpPr>
          <p:cNvPr id="14" name="Соединитель: изогнутый 13">
            <a:extLst>
              <a:ext uri="{FF2B5EF4-FFF2-40B4-BE49-F238E27FC236}">
                <a16:creationId xmlns:a16="http://schemas.microsoft.com/office/drawing/2014/main" id="{E8FA1607-809C-4807-A5FA-B6AC24F1BDD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172700" y="612325"/>
            <a:ext cx="1143004" cy="80009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: изогнутый 16">
            <a:extLst>
              <a:ext uri="{FF2B5EF4-FFF2-40B4-BE49-F238E27FC236}">
                <a16:creationId xmlns:a16="http://schemas.microsoft.com/office/drawing/2014/main" id="{2B3206AD-49EB-40EB-9B07-3D1F9766B3A8}"/>
              </a:ext>
            </a:extLst>
          </p:cNvPr>
          <p:cNvCxnSpPr>
            <a:cxnSpLocks/>
          </p:cNvCxnSpPr>
          <p:nvPr/>
        </p:nvCxnSpPr>
        <p:spPr>
          <a:xfrm flipV="1">
            <a:off x="1800228" y="6248400"/>
            <a:ext cx="1838322" cy="261770"/>
          </a:xfrm>
          <a:prstGeom prst="curvedConnector3">
            <a:avLst>
              <a:gd name="adj1" fmla="val 50000"/>
            </a:avLst>
          </a:prstGeom>
          <a:ln w="28575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FE55AC3-988F-4FA3-8DCC-B6F9C4826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6232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CDD1FA-17AF-4C53-A798-408D4E08E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05395"/>
            <a:ext cx="12192000" cy="115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70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F3CE81-06E1-425E-AB6F-634C64736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171450"/>
            <a:ext cx="9601200" cy="1485900"/>
          </a:xfrm>
        </p:spPr>
        <p:txBody>
          <a:bodyPr/>
          <a:lstStyle/>
          <a:p>
            <a:r>
              <a:rPr lang="ru-RU" dirty="0"/>
              <a:t>Добавление карточки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62D2C3C-FE10-4B69-96C1-FC5E256B0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47" y="1176219"/>
            <a:ext cx="10791179" cy="484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04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87367B-904A-4A9A-B89E-B8688826D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0724"/>
            <a:ext cx="1228270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9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0CC5EE0-1226-49CD-AE58-F741A5FAF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399"/>
            <a:ext cx="12192000" cy="380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66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429B9-82AA-4445-A444-233969C5D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455434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7EE14D1-9DE9-482C-82BD-3B9E721CA340}"/>
              </a:ext>
            </a:extLst>
          </p:cNvPr>
          <p:cNvSpPr/>
          <p:nvPr/>
        </p:nvSpPr>
        <p:spPr>
          <a:xfrm>
            <a:off x="152400" y="-209550"/>
            <a:ext cx="530542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916132-40FF-4F95-BF8C-77F4DD38A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7700" y="571500"/>
            <a:ext cx="3931920" cy="529590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1. Работа над дизайном</a:t>
            </a:r>
            <a:br>
              <a:rPr lang="ru-RU" dirty="0">
                <a:solidFill>
                  <a:schemeClr val="bg1"/>
                </a:solidFill>
              </a:rPr>
            </a:b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2. Поисковая система</a:t>
            </a:r>
            <a:br>
              <a:rPr lang="ru-RU" dirty="0">
                <a:solidFill>
                  <a:schemeClr val="bg1"/>
                </a:solidFill>
              </a:rPr>
            </a:b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3. Создание карточек для прочего медийного продукта</a:t>
            </a:r>
          </a:p>
          <a:p>
            <a:r>
              <a:rPr lang="ru-RU" dirty="0">
                <a:solidFill>
                  <a:schemeClr val="bg1"/>
                </a:solidFill>
              </a:rPr>
              <a:t>4. Сортировка страниц, более грамотное размещение </a:t>
            </a:r>
          </a:p>
          <a:p>
            <a:r>
              <a:rPr lang="ru-RU" dirty="0">
                <a:solidFill>
                  <a:schemeClr val="bg1"/>
                </a:solidFill>
              </a:rPr>
              <a:t>5. </a:t>
            </a:r>
            <a:r>
              <a:rPr lang="ru-RU">
                <a:solidFill>
                  <a:schemeClr val="bg1"/>
                </a:solidFill>
              </a:rPr>
              <a:t>Создание хостинга.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B608F4D-9F4A-4A80-88BD-A2091D582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393" y="1524515"/>
            <a:ext cx="6621329" cy="404295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6BDE5A-A9C4-418D-B698-BD0EA7C2D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320" y="209034"/>
            <a:ext cx="5567477" cy="72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25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DEF3A5-785B-4CF6-B24F-5B8E2B7A3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482" y="0"/>
            <a:ext cx="9601200" cy="1485900"/>
          </a:xfrm>
        </p:spPr>
        <p:txBody>
          <a:bodyPr/>
          <a:lstStyle/>
          <a:p>
            <a:r>
              <a:rPr lang="ru-RU" dirty="0"/>
              <a:t>Работа над дизайном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12D7E9-206A-40EB-978F-DA251CD87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6" y="1080837"/>
            <a:ext cx="11067875" cy="526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43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576ED9-F64C-4744-8285-13EF6672C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над дизайном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A31EC5-7D39-4425-AD6A-71117D5E1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1878016"/>
            <a:ext cx="9105900" cy="388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93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0A7316-3615-4DAD-B8F9-7C94DF928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внимание!!</a:t>
            </a:r>
          </a:p>
        </p:txBody>
      </p:sp>
      <p:pic>
        <p:nvPicPr>
          <p:cNvPr id="1026" name="Picture 2" descr="https://i.pinimg.com/564x/cf/c2/5b/cfc25b552003ba8881db6e678bda0b1b.jpg">
            <a:extLst>
              <a:ext uri="{FF2B5EF4-FFF2-40B4-BE49-F238E27FC236}">
                <a16:creationId xmlns:a16="http://schemas.microsoft.com/office/drawing/2014/main" id="{FF340763-A1AB-4BDE-B123-0B8F85C19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933575"/>
            <a:ext cx="38100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957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BFD3E-B1B6-4452-9F6C-55F766F0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95" y="247650"/>
            <a:ext cx="9601200" cy="1485900"/>
          </a:xfrm>
        </p:spPr>
        <p:txBody>
          <a:bodyPr/>
          <a:lstStyle/>
          <a:p>
            <a:r>
              <a:rPr lang="ru-RU" dirty="0"/>
              <a:t>Содержание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AC869E-F732-43F7-90B0-6212EFE66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30322"/>
            <a:ext cx="9601200" cy="4274191"/>
          </a:xfrm>
        </p:spPr>
        <p:txBody>
          <a:bodyPr/>
          <a:lstStyle/>
          <a:p>
            <a:r>
              <a:rPr lang="ru-RU" sz="2400" dirty="0"/>
              <a:t>Идея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Цели, задачи проекта</a:t>
            </a:r>
            <a:r>
              <a:rPr lang="en-US" sz="2400" dirty="0"/>
              <a:t>;</a:t>
            </a:r>
          </a:p>
          <a:p>
            <a:r>
              <a:rPr lang="ru-RU" sz="2400" dirty="0"/>
              <a:t>Описание реализации</a:t>
            </a:r>
            <a:r>
              <a:rPr lang="en-US" sz="2400" dirty="0"/>
              <a:t>;</a:t>
            </a:r>
          </a:p>
          <a:p>
            <a:r>
              <a:rPr lang="ru-RU" sz="2400" dirty="0"/>
              <a:t>Заключение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069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2928A9-6A93-4101-9A3A-D94DED43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</a:t>
            </a:r>
          </a:p>
        </p:txBody>
      </p:sp>
    </p:spTree>
    <p:extLst>
      <p:ext uri="{BB962C8B-B14F-4D97-AF65-F5344CB8AC3E}">
        <p14:creationId xmlns:p14="http://schemas.microsoft.com/office/powerpoint/2010/main" val="183979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71DF8-E29F-4EE3-B96B-4B8FB140E99D}"/>
              </a:ext>
            </a:extLst>
          </p:cNvPr>
          <p:cNvSpPr/>
          <p:nvPr/>
        </p:nvSpPr>
        <p:spPr>
          <a:xfrm>
            <a:off x="0" y="0"/>
            <a:ext cx="530542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A8A25E-A41D-4071-8CAE-C41EF8585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05" y="249573"/>
            <a:ext cx="3855720" cy="21578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 err="1">
                <a:solidFill>
                  <a:schemeClr val="bg1"/>
                </a:solidFill>
              </a:rPr>
              <a:t>MetaCritic</a:t>
            </a:r>
            <a:r>
              <a:rPr lang="en-US" dirty="0">
                <a:solidFill>
                  <a:schemeClr val="bg1"/>
                </a:solidFill>
              </a:rPr>
              <a:t>”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3634BC-A0C8-4A75-A1FE-200A3B03D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05" y="1328515"/>
            <a:ext cx="4343051" cy="3887897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chemeClr val="bg1"/>
                </a:solidFill>
              </a:rPr>
              <a:t>Англоязычный </a:t>
            </a:r>
            <a:r>
              <a:rPr lang="ru-RU" sz="1800" dirty="0">
                <a:solidFill>
                  <a:schemeClr val="bg1"/>
                </a:solidFill>
                <a:hlinkClick r:id="rId2" tooltip="Агрегатор рецензий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сайт-агрегатор</a:t>
            </a:r>
            <a:r>
              <a:rPr lang="ru-RU" sz="1800" dirty="0">
                <a:solidFill>
                  <a:schemeClr val="bg1"/>
                </a:solidFill>
              </a:rPr>
              <a:t>, собирающий отзывы о </a:t>
            </a:r>
            <a:r>
              <a:rPr lang="ru-RU" sz="1800" dirty="0">
                <a:solidFill>
                  <a:schemeClr val="bg1"/>
                </a:solidFill>
                <a:hlinkClick r:id="rId3" tooltip="Музыкальный альбом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музыкальных альбомах</a:t>
            </a:r>
            <a:r>
              <a:rPr lang="ru-RU" sz="1800" dirty="0">
                <a:solidFill>
                  <a:schemeClr val="bg1"/>
                </a:solidFill>
              </a:rPr>
              <a:t>, </a:t>
            </a:r>
            <a:r>
              <a:rPr lang="ru-RU" sz="1800" dirty="0">
                <a:solidFill>
                  <a:schemeClr val="bg1"/>
                </a:solidFill>
                <a:hlinkClick r:id="rId4" tooltip="Компьютерная игр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играх</a:t>
            </a:r>
            <a:r>
              <a:rPr lang="ru-RU" sz="1800" dirty="0">
                <a:solidFill>
                  <a:schemeClr val="bg1"/>
                </a:solidFill>
              </a:rPr>
              <a:t>, </a:t>
            </a:r>
            <a:r>
              <a:rPr lang="ru-RU" sz="1800" dirty="0">
                <a:solidFill>
                  <a:schemeClr val="bg1"/>
                </a:solidFill>
                <a:hlinkClick r:id="rId5" tooltip="Фильм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фильмах</a:t>
            </a:r>
            <a:r>
              <a:rPr lang="ru-RU" sz="1800" dirty="0">
                <a:solidFill>
                  <a:schemeClr val="bg1"/>
                </a:solidFill>
              </a:rPr>
              <a:t>, </a:t>
            </a:r>
            <a:r>
              <a:rPr lang="ru-RU" sz="1800" dirty="0">
                <a:solidFill>
                  <a:schemeClr val="bg1"/>
                </a:solidFill>
                <a:hlinkClick r:id="rId6" tooltip="Телевизионная программ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телевизионных шоу</a:t>
            </a:r>
            <a:r>
              <a:rPr lang="ru-RU" sz="1800" dirty="0">
                <a:solidFill>
                  <a:schemeClr val="bg1"/>
                </a:solidFill>
              </a:rPr>
              <a:t>, </a:t>
            </a:r>
            <a:r>
              <a:rPr lang="ru-RU" sz="1800" dirty="0">
                <a:solidFill>
                  <a:schemeClr val="bg1"/>
                </a:solidFill>
                <a:hlinkClick r:id="rId7" tooltip="DV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DVD</a:t>
            </a:r>
            <a:r>
              <a:rPr lang="ru-RU" sz="1800" dirty="0">
                <a:solidFill>
                  <a:schemeClr val="bg1"/>
                </a:solidFill>
              </a:rPr>
              <a:t>-дисках и мобильных играх.</a:t>
            </a:r>
            <a:br>
              <a:rPr lang="en-US" sz="1800" dirty="0">
                <a:solidFill>
                  <a:schemeClr val="bg1"/>
                </a:solidFill>
              </a:rPr>
            </a:br>
            <a:br>
              <a:rPr lang="en-US" sz="1800" dirty="0">
                <a:solidFill>
                  <a:schemeClr val="bg1"/>
                </a:solidFill>
              </a:rPr>
            </a:br>
            <a:r>
              <a:rPr lang="ru-RU" sz="1800" dirty="0">
                <a:solidFill>
                  <a:schemeClr val="bg1"/>
                </a:solidFill>
              </a:rPr>
              <a:t> На основании собранных отзывов сайт высчитывает средний рейтинг продукта, который активно используется в журналистике, </a:t>
            </a:r>
            <a:r>
              <a:rPr lang="ru-RU" sz="1800" dirty="0">
                <a:solidFill>
                  <a:schemeClr val="bg1"/>
                </a:solidFill>
                <a:hlinkClick r:id="rId8" tooltip="Индустрия компьютерных иг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индустрии компьютерных игр</a:t>
            </a:r>
            <a:r>
              <a:rPr lang="ru-RU" sz="1800" dirty="0">
                <a:solidFill>
                  <a:schemeClr val="bg1"/>
                </a:solidFill>
              </a:rPr>
              <a:t> и бизнесе, в частности, для предсказания коммерческого успеха недавно выпущенной игры.</a:t>
            </a:r>
          </a:p>
        </p:txBody>
      </p:sp>
      <p:pic>
        <p:nvPicPr>
          <p:cNvPr id="1026" name="Picture 2" descr="Rough Justice: '84 Metacritic Rating – Gamma Minus">
            <a:extLst>
              <a:ext uri="{FF2B5EF4-FFF2-40B4-BE49-F238E27FC236}">
                <a16:creationId xmlns:a16="http://schemas.microsoft.com/office/drawing/2014/main" id="{B0F156E9-C4D6-4938-B657-E79B939E44BA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" r="144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59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AE3EBB-ADAA-4403-8DEC-78D4A21A1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</a:t>
            </a:r>
          </a:p>
        </p:txBody>
      </p:sp>
    </p:spTree>
    <p:extLst>
      <p:ext uri="{BB962C8B-B14F-4D97-AF65-F5344CB8AC3E}">
        <p14:creationId xmlns:p14="http://schemas.microsoft.com/office/powerpoint/2010/main" val="101144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9176D0F-3758-417A-838A-46F78EB711A9}"/>
              </a:ext>
            </a:extLst>
          </p:cNvPr>
          <p:cNvSpPr/>
          <p:nvPr/>
        </p:nvSpPr>
        <p:spPr>
          <a:xfrm>
            <a:off x="0" y="0"/>
            <a:ext cx="530542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2071D12-1EB3-4E39-8992-3B28A413C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9821" y="1572776"/>
            <a:ext cx="4268691" cy="1036199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29DD1D63-A738-439D-B4A6-05413DE4A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1512" y="453006"/>
            <a:ext cx="3581330" cy="5733176"/>
          </a:xfrm>
        </p:spPr>
        <p:txBody>
          <a:bodyPr/>
          <a:lstStyle/>
          <a:p>
            <a:r>
              <a:rPr lang="ru-RU" sz="1800" dirty="0">
                <a:solidFill>
                  <a:schemeClr val="bg1"/>
                </a:solidFill>
              </a:rPr>
              <a:t>1)Сайт с оценкой, фильмов, сериалов, где для каждого продукта администратор может создать страницу </a:t>
            </a:r>
            <a:br>
              <a:rPr lang="ru-RU" sz="1800" dirty="0">
                <a:solidFill>
                  <a:schemeClr val="bg1"/>
                </a:solidFill>
              </a:rPr>
            </a:br>
            <a:br>
              <a:rPr lang="ru-RU" sz="1800" dirty="0">
                <a:solidFill>
                  <a:schemeClr val="bg1"/>
                </a:solidFill>
              </a:rPr>
            </a:br>
            <a:br>
              <a:rPr lang="ru-RU" sz="1800" dirty="0">
                <a:solidFill>
                  <a:schemeClr val="bg1"/>
                </a:solidFill>
              </a:rPr>
            </a:br>
            <a:r>
              <a:rPr lang="ru-RU" sz="1800" dirty="0">
                <a:solidFill>
                  <a:schemeClr val="bg1"/>
                </a:solidFill>
              </a:rPr>
              <a:t>2)Возможность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ru-RU" sz="1800" dirty="0">
                <a:solidFill>
                  <a:schemeClr val="bg1"/>
                </a:solidFill>
              </a:rPr>
              <a:t>создания страниц каждого продукта, с указанием жанра, продолжительности, режиссера и т.д.</a:t>
            </a:r>
          </a:p>
          <a:p>
            <a:br>
              <a:rPr lang="ru-RU" sz="1800" dirty="0">
                <a:solidFill>
                  <a:schemeClr val="bg1"/>
                </a:solidFill>
              </a:rPr>
            </a:br>
            <a:r>
              <a:rPr lang="ru-RU" sz="1800" dirty="0">
                <a:solidFill>
                  <a:schemeClr val="bg1"/>
                </a:solidFill>
              </a:rPr>
              <a:t>3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  <a:r>
              <a:rPr lang="ru-RU" sz="1800" dirty="0">
                <a:solidFill>
                  <a:schemeClr val="bg1"/>
                </a:solidFill>
              </a:rPr>
              <a:t>Страницу продукта может разместить лишь администратор (необходимо указать специальный код при регистрации)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7D9830-6996-4E56-A319-80FD1DF06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821" y="341852"/>
            <a:ext cx="4269423" cy="12309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F8688E-03E9-4C4F-A904-019289194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9089" y="2499736"/>
            <a:ext cx="4296640" cy="109914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40344E1-45AA-4E6A-8E56-BABDE0C792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5707" y="3598877"/>
            <a:ext cx="4280021" cy="111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0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DE078B-21DD-45E4-9E3E-A6382336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</a:t>
            </a:r>
            <a:br>
              <a:rPr lang="ru-RU" dirty="0"/>
            </a:br>
            <a:r>
              <a:rPr lang="ru-RU" dirty="0"/>
              <a:t>реализации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3708701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721A3-C924-449F-86B5-794D03164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428" y="148083"/>
            <a:ext cx="9601200" cy="1485900"/>
          </a:xfrm>
        </p:spPr>
        <p:txBody>
          <a:bodyPr/>
          <a:lstStyle/>
          <a:p>
            <a:r>
              <a:rPr lang="ru-RU" dirty="0"/>
              <a:t>Система регистрации и авторизации пользователей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F1B741-9801-447E-92C9-0E5E694D7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28" y="1377616"/>
            <a:ext cx="11298572" cy="533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9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5C8067C-7303-48A6-95EC-B0356141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428" y="148083"/>
            <a:ext cx="9601200" cy="1485900"/>
          </a:xfrm>
        </p:spPr>
        <p:txBody>
          <a:bodyPr/>
          <a:lstStyle/>
          <a:p>
            <a:r>
              <a:rPr lang="ru-RU" dirty="0"/>
              <a:t>Система регистрации и авторизации пользователей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CA664B7-6DC5-42B0-B066-D667550D5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344" y="2042008"/>
            <a:ext cx="10821469" cy="287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0723"/>
      </p:ext>
    </p:extLst>
  </p:cSld>
  <p:clrMapOvr>
    <a:masterClrMapping/>
  </p:clrMapOvr>
</p:sld>
</file>

<file path=ppt/theme/theme1.xml><?xml version="1.0" encoding="utf-8"?>
<a:theme xmlns:a="http://schemas.openxmlformats.org/drawingml/2006/main" name="Обрезк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83</TotalTime>
  <Words>225</Words>
  <Application>Microsoft Office PowerPoint</Application>
  <PresentationFormat>Широкоэкранный</PresentationFormat>
  <Paragraphs>25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1" baseType="lpstr">
      <vt:lpstr>Arial</vt:lpstr>
      <vt:lpstr>Franklin Gothic Book</vt:lpstr>
      <vt:lpstr>Обрезка</vt:lpstr>
      <vt:lpstr>“AllCritic”</vt:lpstr>
      <vt:lpstr>Содержание:</vt:lpstr>
      <vt:lpstr>Идея</vt:lpstr>
      <vt:lpstr>“MetaCritic”</vt:lpstr>
      <vt:lpstr>Цели</vt:lpstr>
      <vt:lpstr>Презентация PowerPoint</vt:lpstr>
      <vt:lpstr>Описание  реализации</vt:lpstr>
      <vt:lpstr>Система регистрации и авторизации пользователей</vt:lpstr>
      <vt:lpstr>Система регистрации и авторизации пользователей</vt:lpstr>
      <vt:lpstr>Презентация PowerPoint</vt:lpstr>
      <vt:lpstr>Добавление карточки</vt:lpstr>
      <vt:lpstr>Презентация PowerPoint</vt:lpstr>
      <vt:lpstr>Презентация PowerPoint</vt:lpstr>
      <vt:lpstr>Заключение</vt:lpstr>
      <vt:lpstr>Презентация PowerPoint</vt:lpstr>
      <vt:lpstr>Работа над дизайном</vt:lpstr>
      <vt:lpstr>Работа над дизайном</vt:lpstr>
      <vt:lpstr>Спасибо за внимание!!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“AllCritic”</dc:title>
  <dc:creator>User</dc:creator>
  <cp:lastModifiedBy>User</cp:lastModifiedBy>
  <cp:revision>15</cp:revision>
  <dcterms:created xsi:type="dcterms:W3CDTF">2024-04-24T14:42:15Z</dcterms:created>
  <dcterms:modified xsi:type="dcterms:W3CDTF">2024-04-26T12:36:18Z</dcterms:modified>
</cp:coreProperties>
</file>