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jpeg" ContentType="image/jpe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00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73920" y="3891240"/>
            <a:ext cx="600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d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Shape 11" descr=""/>
          <p:cNvPicPr/>
          <p:nvPr/>
        </p:nvPicPr>
        <p:blipFill>
          <a:blip r:embed="rId2"/>
          <a:stretch/>
        </p:blipFill>
        <p:spPr>
          <a:xfrm>
            <a:off x="532800" y="576000"/>
            <a:ext cx="1807920" cy="209520"/>
          </a:xfrm>
          <a:prstGeom prst="rect">
            <a:avLst/>
          </a:prstGeom>
          <a:ln>
            <a:noFill/>
          </a:ln>
        </p:spPr>
      </p:pic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532800" y="2660760"/>
            <a:ext cx="9934200" cy="1027440"/>
          </a:xfrm>
          <a:prstGeom prst="rect">
            <a:avLst/>
          </a:prstGeom>
        </p:spPr>
        <p:txBody>
          <a:bodyPr tIns="91440" bIns="91440"/>
          <a:p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2800" y="4233240"/>
            <a:ext cx="7768080" cy="10274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/>
          </p:nvPr>
        </p:nvSpPr>
        <p:spPr>
          <a:xfrm>
            <a:off x="6922440" y="6811920"/>
            <a:ext cx="301320" cy="3877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B58FEC97-12AE-457E-9293-B546817494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27880" y="2736360"/>
            <a:ext cx="7824960" cy="1662480"/>
          </a:xfrm>
          <a:prstGeom prst="rect">
            <a:avLst/>
          </a:prstGeom>
        </p:spPr>
        <p:txBody>
          <a:bodyPr tIns="91440" bIns="91440" anchor="ctr"/>
          <a:p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/>
          </p:nvPr>
        </p:nvSpPr>
        <p:spPr>
          <a:xfrm>
            <a:off x="6922440" y="6811920"/>
            <a:ext cx="301320" cy="3877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69218937-F916-4388-A736-D391F754366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39640" y="438480"/>
            <a:ext cx="4524840" cy="724680"/>
          </a:xfrm>
          <a:prstGeom prst="rect">
            <a:avLst/>
          </a:prstGeom>
        </p:spPr>
        <p:txBody>
          <a:bodyPr tIns="91440" bIns="91440"/>
          <a:p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38920" y="1572120"/>
            <a:ext cx="4526280" cy="55026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4525200" cy="7559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sldNum"/>
          </p:nvPr>
        </p:nvSpPr>
        <p:spPr>
          <a:xfrm>
            <a:off x="4872240" y="6800760"/>
            <a:ext cx="2351880" cy="41004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4068B4E5-909F-4F4E-B78C-3A95C29F27D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Num"/>
          </p:nvPr>
        </p:nvSpPr>
        <p:spPr>
          <a:xfrm>
            <a:off x="6922440" y="6811920"/>
            <a:ext cx="301320" cy="3877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8D00BA39-4381-45E1-87E7-DDDE8B0F34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2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00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34680" y="740520"/>
            <a:ext cx="7847640" cy="1117800"/>
          </a:xfrm>
          <a:prstGeom prst="rect">
            <a:avLst/>
          </a:prstGeom>
        </p:spPr>
        <p:txBody>
          <a:bodyPr tIns="91440" bIns="91440" anchor="ctr"/>
          <a:p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34680" y="2071080"/>
            <a:ext cx="6611040" cy="49132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/>
          </p:nvPr>
        </p:nvSpPr>
        <p:spPr>
          <a:xfrm>
            <a:off x="6922440" y="6811920"/>
            <a:ext cx="301320" cy="3877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83FD2744-3163-4209-BA6C-18377C2938B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00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83320" y="377280"/>
            <a:ext cx="9027000" cy="65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Shape 175" descr=""/>
          <p:cNvPicPr/>
          <p:nvPr/>
        </p:nvPicPr>
        <p:blipFill>
          <a:blip r:embed="rId2"/>
          <a:stretch/>
        </p:blipFill>
        <p:spPr>
          <a:xfrm>
            <a:off x="546480" y="799920"/>
            <a:ext cx="3467520" cy="40320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370800" y="6474600"/>
            <a:ext cx="298440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ed8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www.concretesolutions.com.br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041960" y="5789520"/>
            <a:ext cx="276264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Rio de Janeiro – Rua São José, 90 – cj. 2121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Centro – (21) 2240-2030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7041960" y="6564960"/>
            <a:ext cx="291060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São Paulo - Av. Nações Unidas, 11.541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3º andar - Brooklin - (11) 4119-0449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Shape 180" descr=""/>
          <p:cNvPicPr/>
          <p:nvPr/>
        </p:nvPicPr>
        <p:blipFill>
          <a:blip r:embed="rId3"/>
          <a:stretch/>
        </p:blipFill>
        <p:spPr>
          <a:xfrm>
            <a:off x="540360" y="5789520"/>
            <a:ext cx="435600" cy="533160"/>
          </a:xfrm>
          <a:prstGeom prst="rect">
            <a:avLst/>
          </a:prstGeom>
          <a:ln>
            <a:noFill/>
          </a:ln>
        </p:spPr>
      </p:pic>
      <p:pic>
        <p:nvPicPr>
          <p:cNvPr id="266" name="Shape 181" descr=""/>
          <p:cNvPicPr/>
          <p:nvPr/>
        </p:nvPicPr>
        <p:blipFill>
          <a:blip r:embed="rId4"/>
          <a:stretch/>
        </p:blipFill>
        <p:spPr>
          <a:xfrm>
            <a:off x="1009800" y="5789520"/>
            <a:ext cx="435960" cy="533160"/>
          </a:xfrm>
          <a:prstGeom prst="rect">
            <a:avLst/>
          </a:prstGeom>
          <a:ln>
            <a:noFill/>
          </a:ln>
        </p:spPr>
      </p:pic>
      <p:pic>
        <p:nvPicPr>
          <p:cNvPr id="267" name="Shape 182" descr=""/>
          <p:cNvPicPr/>
          <p:nvPr/>
        </p:nvPicPr>
        <p:blipFill>
          <a:blip r:embed="rId5"/>
          <a:stretch/>
        </p:blipFill>
        <p:spPr>
          <a:xfrm>
            <a:off x="1479240" y="5798520"/>
            <a:ext cx="435960" cy="533160"/>
          </a:xfrm>
          <a:prstGeom prst="rect">
            <a:avLst/>
          </a:prstGeom>
          <a:ln>
            <a:noFill/>
          </a:ln>
        </p:spPr>
      </p:pic>
      <p:pic>
        <p:nvPicPr>
          <p:cNvPr id="268" name="Shape 183" descr=""/>
          <p:cNvPicPr/>
          <p:nvPr/>
        </p:nvPicPr>
        <p:blipFill>
          <a:blip r:embed="rId6"/>
          <a:stretch/>
        </p:blipFill>
        <p:spPr>
          <a:xfrm>
            <a:off x="1955160" y="5789520"/>
            <a:ext cx="435960" cy="533160"/>
          </a:xfrm>
          <a:prstGeom prst="rect">
            <a:avLst/>
          </a:prstGeom>
          <a:ln>
            <a:noFill/>
          </a:ln>
        </p:spPr>
      </p:pic>
      <p:pic>
        <p:nvPicPr>
          <p:cNvPr id="269" name="Shape 184" descr=""/>
          <p:cNvPicPr/>
          <p:nvPr/>
        </p:nvPicPr>
        <p:blipFill>
          <a:blip r:embed="rId7"/>
          <a:stretch/>
        </p:blipFill>
        <p:spPr>
          <a:xfrm>
            <a:off x="2430720" y="5798520"/>
            <a:ext cx="435600" cy="533160"/>
          </a:xfrm>
          <a:prstGeom prst="rect">
            <a:avLst/>
          </a:prstGeom>
          <a:ln>
            <a:noFill/>
          </a:ln>
        </p:spPr>
      </p:pic>
      <p:pic>
        <p:nvPicPr>
          <p:cNvPr id="270" name="Shape 185" descr=""/>
          <p:cNvPicPr/>
          <p:nvPr/>
        </p:nvPicPr>
        <p:blipFill>
          <a:blip r:embed="rId8"/>
          <a:stretch/>
        </p:blipFill>
        <p:spPr>
          <a:xfrm>
            <a:off x="3381480" y="5789520"/>
            <a:ext cx="435960" cy="533160"/>
          </a:xfrm>
          <a:prstGeom prst="rect">
            <a:avLst/>
          </a:prstGeom>
          <a:ln>
            <a:noFill/>
          </a:ln>
        </p:spPr>
      </p:pic>
      <p:pic>
        <p:nvPicPr>
          <p:cNvPr id="271" name="Shape 186" descr=""/>
          <p:cNvPicPr/>
          <p:nvPr/>
        </p:nvPicPr>
        <p:blipFill>
          <a:blip r:embed="rId9"/>
          <a:stretch/>
        </p:blipFill>
        <p:spPr>
          <a:xfrm>
            <a:off x="2900160" y="5798520"/>
            <a:ext cx="435960" cy="533160"/>
          </a:xfrm>
          <a:prstGeom prst="rect">
            <a:avLst/>
          </a:prstGeom>
          <a:ln>
            <a:noFill/>
          </a:ln>
        </p:spPr>
      </p:pic>
      <p:pic>
        <p:nvPicPr>
          <p:cNvPr id="272" name="Shape 187" descr=""/>
          <p:cNvPicPr/>
          <p:nvPr/>
        </p:nvPicPr>
        <p:blipFill>
          <a:blip r:embed="rId10"/>
          <a:stretch/>
        </p:blipFill>
        <p:spPr>
          <a:xfrm>
            <a:off x="546480" y="1468440"/>
            <a:ext cx="493200" cy="55440"/>
          </a:xfrm>
          <a:prstGeom prst="rect">
            <a:avLst/>
          </a:prstGeom>
          <a:ln>
            <a:noFill/>
          </a:ln>
        </p:spPr>
      </p:pic>
      <p:sp>
        <p:nvSpPr>
          <p:cNvPr id="273" name="CustomShape 5"/>
          <p:cNvSpPr/>
          <p:nvPr/>
        </p:nvSpPr>
        <p:spPr>
          <a:xfrm>
            <a:off x="455400" y="1565640"/>
            <a:ext cx="327708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Ajudamos empresas a criar produtos digitais de sucesso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iwollmann/cs-talks/tree/master/ruby-12-1-17" TargetMode="External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32800" y="2660760"/>
            <a:ext cx="9934200" cy="102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4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Ruby</a:t>
            </a:r>
            <a:r>
              <a:rPr b="0" lang="en-US" sz="34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0" lang="en-US" sz="34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by Iuri Wollmann</a:t>
            </a:r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532800" y="4233240"/>
            <a:ext cx="7768080" cy="102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Capítulo de QA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5303520" y="2407680"/>
            <a:ext cx="2651760" cy="32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339280" y="3320280"/>
            <a:ext cx="5401080" cy="9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Assuntos abordados</a:t>
            </a:r>
            <a:endParaRPr b="0" lang="en-US" sz="20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02480" y="420120"/>
            <a:ext cx="6518880" cy="7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Ruby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02480" y="1017720"/>
            <a:ext cx="30409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ef584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Assuntos abordados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Shape 277" descr=""/>
          <p:cNvPicPr/>
          <p:nvPr/>
        </p:nvPicPr>
        <p:blipFill>
          <a:blip r:embed="rId1"/>
          <a:stretch/>
        </p:blipFill>
        <p:spPr>
          <a:xfrm>
            <a:off x="663480" y="2877480"/>
            <a:ext cx="475920" cy="63432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1284480" y="2851560"/>
            <a:ext cx="308412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8" name="Shape 280" descr=""/>
          <p:cNvPicPr/>
          <p:nvPr/>
        </p:nvPicPr>
        <p:blipFill>
          <a:blip r:embed="rId2"/>
          <a:stretch/>
        </p:blipFill>
        <p:spPr>
          <a:xfrm>
            <a:off x="663480" y="4215600"/>
            <a:ext cx="475920" cy="634320"/>
          </a:xfrm>
          <a:prstGeom prst="rect">
            <a:avLst/>
          </a:prstGeom>
          <a:ln>
            <a:noFill/>
          </a:ln>
        </p:spPr>
      </p:pic>
      <p:sp>
        <p:nvSpPr>
          <p:cNvPr id="319" name="CustomShape 4"/>
          <p:cNvSpPr/>
          <p:nvPr/>
        </p:nvSpPr>
        <p:spPr>
          <a:xfrm>
            <a:off x="1284480" y="4194000"/>
            <a:ext cx="324612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Shape 283" descr=""/>
          <p:cNvPicPr/>
          <p:nvPr/>
        </p:nvPicPr>
        <p:blipFill>
          <a:blip r:embed="rId3"/>
          <a:stretch/>
        </p:blipFill>
        <p:spPr>
          <a:xfrm>
            <a:off x="5013360" y="2855880"/>
            <a:ext cx="475920" cy="634320"/>
          </a:xfrm>
          <a:prstGeom prst="rect">
            <a:avLst/>
          </a:prstGeom>
          <a:ln>
            <a:noFill/>
          </a:ln>
        </p:spPr>
      </p:pic>
      <p:sp>
        <p:nvSpPr>
          <p:cNvPr id="321" name="CustomShape 5"/>
          <p:cNvSpPr/>
          <p:nvPr/>
        </p:nvSpPr>
        <p:spPr>
          <a:xfrm>
            <a:off x="5634360" y="2834280"/>
            <a:ext cx="351504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Lambda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Shape 286" descr=""/>
          <p:cNvPicPr/>
          <p:nvPr/>
        </p:nvPicPr>
        <p:blipFill>
          <a:blip r:embed="rId4"/>
          <a:stretch/>
        </p:blipFill>
        <p:spPr>
          <a:xfrm>
            <a:off x="5013360" y="4218840"/>
            <a:ext cx="475920" cy="634320"/>
          </a:xfrm>
          <a:prstGeom prst="rect">
            <a:avLst/>
          </a:prstGeom>
          <a:ln>
            <a:noFill/>
          </a:ln>
        </p:spPr>
      </p:pic>
      <p:sp>
        <p:nvSpPr>
          <p:cNvPr id="323" name="CustomShape 6"/>
          <p:cNvSpPr/>
          <p:nvPr/>
        </p:nvSpPr>
        <p:spPr>
          <a:xfrm>
            <a:off x="5634360" y="4197240"/>
            <a:ext cx="354888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Monkey Patching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Shape 280" descr=""/>
          <p:cNvPicPr/>
          <p:nvPr/>
        </p:nvPicPr>
        <p:blipFill>
          <a:blip r:embed="rId5"/>
          <a:stretch/>
        </p:blipFill>
        <p:spPr>
          <a:xfrm>
            <a:off x="640080" y="5564520"/>
            <a:ext cx="475920" cy="634320"/>
          </a:xfrm>
          <a:prstGeom prst="rect">
            <a:avLst/>
          </a:prstGeom>
          <a:ln>
            <a:noFill/>
          </a:ln>
        </p:spPr>
      </p:pic>
      <p:sp>
        <p:nvSpPr>
          <p:cNvPr id="325" name="CustomShape 7"/>
          <p:cNvSpPr/>
          <p:nvPr/>
        </p:nvSpPr>
        <p:spPr>
          <a:xfrm>
            <a:off x="1261080" y="5542920"/>
            <a:ext cx="324612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Metaprogramming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Shape 280" descr=""/>
          <p:cNvPicPr/>
          <p:nvPr/>
        </p:nvPicPr>
        <p:blipFill>
          <a:blip r:embed="rId6"/>
          <a:stretch/>
        </p:blipFill>
        <p:spPr>
          <a:xfrm>
            <a:off x="5002560" y="5508000"/>
            <a:ext cx="475920" cy="634320"/>
          </a:xfrm>
          <a:prstGeom prst="rect">
            <a:avLst/>
          </a:prstGeom>
          <a:ln>
            <a:noFill/>
          </a:ln>
        </p:spPr>
      </p:pic>
      <p:sp>
        <p:nvSpPr>
          <p:cNvPr id="327" name="CustomShape 8"/>
          <p:cNvSpPr/>
          <p:nvPr/>
        </p:nvSpPr>
        <p:spPr>
          <a:xfrm>
            <a:off x="5623560" y="5486400"/>
            <a:ext cx="324612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Functional 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02480" y="420480"/>
            <a:ext cx="556812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a004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Ruby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02480" y="905400"/>
            <a:ext cx="20617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ef584a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Objetivos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822960" y="2462400"/>
            <a:ext cx="7722360" cy="29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Ler um arquivo movies.json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Fazer o parse para uma classe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Conseguir fazer algumas consultas: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Quantas comédias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Melhores filmes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34680" y="740520"/>
            <a:ext cx="7847640" cy="111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2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Referências</a:t>
            </a:r>
            <a:endParaRPr b="0" lang="en-US" sz="2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634680" y="1463040"/>
            <a:ext cx="8966520" cy="433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PluralSight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Ruby Beyond the Basics – John Cinnamond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Idiomatic Ruby – Michael Ries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Curso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RR-71 - Caelum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82" descr=""/>
          <p:cNvPicPr/>
          <p:nvPr/>
        </p:nvPicPr>
        <p:blipFill>
          <a:blip r:embed="rId1"/>
          <a:stretch/>
        </p:blipFill>
        <p:spPr>
          <a:xfrm>
            <a:off x="4489560" y="111960"/>
            <a:ext cx="5268600" cy="4843440"/>
          </a:xfrm>
          <a:prstGeom prst="rect">
            <a:avLst/>
          </a:prstGeom>
          <a:ln>
            <a:noFill/>
          </a:ln>
        </p:spPr>
      </p:pic>
      <p:sp>
        <p:nvSpPr>
          <p:cNvPr id="334" name="TextShape 1"/>
          <p:cNvSpPr txBox="1"/>
          <p:nvPr/>
        </p:nvSpPr>
        <p:spPr>
          <a:xfrm>
            <a:off x="-1195920" y="2948040"/>
            <a:ext cx="7824960" cy="1662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Dúvidas?</a:t>
            </a:r>
            <a:endParaRPr b="0" lang="en-US" sz="22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463040" y="3566160"/>
            <a:ext cx="7315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Fontes: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https://github.com/iwollmann/cs-talks/tree/master/ruby-12-1-17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Application>LibreOffice/5.2.2.2$Windows_X86_64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2017-01-08T12:55:19Z</dcterms:created>
  <dc:creator/>
  <dc:description/>
  <dc:language>en-US</dc:language>
  <cp:lastModifiedBy/>
  <dcterms:modified xsi:type="dcterms:W3CDTF">2017-01-12T18:14:07Z</dcterms:modified>
  <cp:revision>11</cp:revision>
  <dc:subject/>
  <dc:title/>
</cp:coreProperties>
</file>