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50"/>
  </p:notesMasterIdLst>
  <p:handoutMasterIdLst>
    <p:handoutMasterId r:id="rId51"/>
  </p:handoutMasterIdLst>
  <p:sldIdLst>
    <p:sldId id="407" r:id="rId7"/>
    <p:sldId id="264" r:id="rId8"/>
    <p:sldId id="265" r:id="rId9"/>
    <p:sldId id="266" r:id="rId10"/>
    <p:sldId id="408" r:id="rId11"/>
    <p:sldId id="267" r:id="rId12"/>
    <p:sldId id="409" r:id="rId13"/>
    <p:sldId id="410" r:id="rId14"/>
    <p:sldId id="416" r:id="rId15"/>
    <p:sldId id="415" r:id="rId16"/>
    <p:sldId id="443" r:id="rId17"/>
    <p:sldId id="444" r:id="rId18"/>
    <p:sldId id="441" r:id="rId19"/>
    <p:sldId id="442" r:id="rId20"/>
    <p:sldId id="411" r:id="rId21"/>
    <p:sldId id="412" r:id="rId22"/>
    <p:sldId id="413" r:id="rId23"/>
    <p:sldId id="414" r:id="rId24"/>
    <p:sldId id="417" r:id="rId25"/>
    <p:sldId id="418" r:id="rId26"/>
    <p:sldId id="419" r:id="rId27"/>
    <p:sldId id="420" r:id="rId28"/>
    <p:sldId id="421" r:id="rId29"/>
    <p:sldId id="422" r:id="rId30"/>
    <p:sldId id="423" r:id="rId31"/>
    <p:sldId id="424" r:id="rId32"/>
    <p:sldId id="425" r:id="rId33"/>
    <p:sldId id="426" r:id="rId34"/>
    <p:sldId id="428" r:id="rId35"/>
    <p:sldId id="429" r:id="rId36"/>
    <p:sldId id="430" r:id="rId37"/>
    <p:sldId id="431" r:id="rId38"/>
    <p:sldId id="432" r:id="rId39"/>
    <p:sldId id="433" r:id="rId40"/>
    <p:sldId id="434" r:id="rId41"/>
    <p:sldId id="445" r:id="rId42"/>
    <p:sldId id="435" r:id="rId43"/>
    <p:sldId id="436" r:id="rId44"/>
    <p:sldId id="437" r:id="rId45"/>
    <p:sldId id="438" r:id="rId46"/>
    <p:sldId id="439" r:id="rId47"/>
    <p:sldId id="440" r:id="rId48"/>
    <p:sldId id="273" r:id="rId49"/>
  </p:sldIdLst>
  <p:sldSz cx="12192000" cy="6858000"/>
  <p:notesSz cx="6858000" cy="9144000"/>
  <p:custDataLst>
    <p:tags r:id="rId5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64"/>
            <p14:sldId id="265"/>
            <p14:sldId id="266"/>
            <p14:sldId id="408"/>
            <p14:sldId id="267"/>
            <p14:sldId id="409"/>
            <p14:sldId id="410"/>
            <p14:sldId id="416"/>
            <p14:sldId id="415"/>
            <p14:sldId id="443"/>
            <p14:sldId id="444"/>
            <p14:sldId id="441"/>
            <p14:sldId id="442"/>
            <p14:sldId id="411"/>
            <p14:sldId id="412"/>
            <p14:sldId id="413"/>
            <p14:sldId id="414"/>
            <p14:sldId id="417"/>
            <p14:sldId id="418"/>
            <p14:sldId id="419"/>
            <p14:sldId id="420"/>
            <p14:sldId id="421"/>
            <p14:sldId id="422"/>
            <p14:sldId id="423"/>
            <p14:sldId id="424"/>
            <p14:sldId id="425"/>
            <p14:sldId id="426"/>
            <p14:sldId id="428"/>
            <p14:sldId id="429"/>
            <p14:sldId id="430"/>
            <p14:sldId id="431"/>
            <p14:sldId id="432"/>
            <p14:sldId id="433"/>
            <p14:sldId id="434"/>
            <p14:sldId id="445"/>
            <p14:sldId id="435"/>
            <p14:sldId id="436"/>
            <p14:sldId id="437"/>
            <p14:sldId id="438"/>
            <p14:sldId id="439"/>
            <p14:sldId id="440"/>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jasek, Krzysztof" initials="PK" lastIdx="1" clrIdx="0">
    <p:extLst>
      <p:ext uri="{19B8F6BF-5375-455C-9EA6-DF929625EA0E}">
        <p15:presenceInfo xmlns:p15="http://schemas.microsoft.com/office/powerpoint/2012/main" userId="S::krzysztof.pojasek@capgemini.com::07d6071f-a469-4dbf-87cb-38fee53962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0055"/>
    <a:srgbClr val="B66E9F"/>
    <a:srgbClr val="AE5D93"/>
    <a:srgbClr val="942A71"/>
    <a:srgbClr val="12ABDB"/>
    <a:srgbClr val="84D4EC"/>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B698B-5075-47DD-A6DF-703B17688740}" v="336" dt="2021-04-27T16:06:26.6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56" autoAdjust="0"/>
  </p:normalViewPr>
  <p:slideViewPr>
    <p:cSldViewPr>
      <p:cViewPr varScale="1">
        <p:scale>
          <a:sx n="88" d="100"/>
          <a:sy n="88" d="100"/>
        </p:scale>
        <p:origin x="141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08"/>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jasek, Krzysztof" userId="07d6071f-a469-4dbf-87cb-38fee53962dd" providerId="ADAL" clId="{8AFB698B-5075-47DD-A6DF-703B17688740}"/>
    <pc:docChg chg="undo redo custSel addSld delSld modSld sldOrd delMainMaster modMainMaster modSection">
      <pc:chgData name="Pojasek, Krzysztof" userId="07d6071f-a469-4dbf-87cb-38fee53962dd" providerId="ADAL" clId="{8AFB698B-5075-47DD-A6DF-703B17688740}" dt="2021-04-27T16:06:45.610" v="6715" actId="20577"/>
      <pc:docMkLst>
        <pc:docMk/>
      </pc:docMkLst>
      <pc:sldChg chg="delSp modSp">
        <pc:chgData name="Pojasek, Krzysztof" userId="07d6071f-a469-4dbf-87cb-38fee53962dd" providerId="ADAL" clId="{8AFB698B-5075-47DD-A6DF-703B17688740}" dt="2021-04-26T18:56:51.934" v="5110" actId="20577"/>
        <pc:sldMkLst>
          <pc:docMk/>
          <pc:sldMk cId="0" sldId="264"/>
        </pc:sldMkLst>
        <pc:spChg chg="mod">
          <ac:chgData name="Pojasek, Krzysztof" userId="07d6071f-a469-4dbf-87cb-38fee53962dd" providerId="ADAL" clId="{8AFB698B-5075-47DD-A6DF-703B17688740}" dt="2021-04-26T18:56:51.934" v="5110" actId="20577"/>
          <ac:spMkLst>
            <pc:docMk/>
            <pc:sldMk cId="0" sldId="264"/>
            <ac:spMk id="5" creationId="{00000000-0000-0000-0000-000000000000}"/>
          </ac:spMkLst>
        </pc:spChg>
        <pc:spChg chg="del mod">
          <ac:chgData name="Pojasek, Krzysztof" userId="07d6071f-a469-4dbf-87cb-38fee53962dd" providerId="ADAL" clId="{8AFB698B-5075-47DD-A6DF-703B17688740}" dt="2021-03-31T17:06:15.911" v="1122" actId="478"/>
          <ac:spMkLst>
            <pc:docMk/>
            <pc:sldMk cId="0" sldId="264"/>
            <ac:spMk id="6" creationId="{5ECCB0FA-3C52-458C-BF45-396784885E4D}"/>
          </ac:spMkLst>
        </pc:spChg>
      </pc:sldChg>
      <pc:sldChg chg="modSp">
        <pc:chgData name="Pojasek, Krzysztof" userId="07d6071f-a469-4dbf-87cb-38fee53962dd" providerId="ADAL" clId="{8AFB698B-5075-47DD-A6DF-703B17688740}" dt="2021-04-12T13:11:06.908" v="3819" actId="20577"/>
        <pc:sldMkLst>
          <pc:docMk/>
          <pc:sldMk cId="0" sldId="265"/>
        </pc:sldMkLst>
        <pc:spChg chg="mod">
          <ac:chgData name="Pojasek, Krzysztof" userId="07d6071f-a469-4dbf-87cb-38fee53962dd" providerId="ADAL" clId="{8AFB698B-5075-47DD-A6DF-703B17688740}" dt="2021-04-12T13:11:06.908" v="3819" actId="20577"/>
          <ac:spMkLst>
            <pc:docMk/>
            <pc:sldMk cId="0" sldId="265"/>
            <ac:spMk id="5" creationId="{00000000-0000-0000-0000-000000000000}"/>
          </ac:spMkLst>
        </pc:spChg>
      </pc:sldChg>
      <pc:sldChg chg="modSp">
        <pc:chgData name="Pojasek, Krzysztof" userId="07d6071f-a469-4dbf-87cb-38fee53962dd" providerId="ADAL" clId="{8AFB698B-5075-47DD-A6DF-703B17688740}" dt="2021-03-31T12:19:42.669" v="97" actId="207"/>
        <pc:sldMkLst>
          <pc:docMk/>
          <pc:sldMk cId="0" sldId="266"/>
        </pc:sldMkLst>
        <pc:spChg chg="mod">
          <ac:chgData name="Pojasek, Krzysztof" userId="07d6071f-a469-4dbf-87cb-38fee53962dd" providerId="ADAL" clId="{8AFB698B-5075-47DD-A6DF-703B17688740}" dt="2021-03-31T12:19:42.669" v="97" actId="207"/>
          <ac:spMkLst>
            <pc:docMk/>
            <pc:sldMk cId="0" sldId="266"/>
            <ac:spMk id="8" creationId="{00000000-0000-0000-0000-000000000000}"/>
          </ac:spMkLst>
        </pc:spChg>
      </pc:sldChg>
      <pc:sldChg chg="addSp delSp modSp">
        <pc:chgData name="Pojasek, Krzysztof" userId="07d6071f-a469-4dbf-87cb-38fee53962dd" providerId="ADAL" clId="{8AFB698B-5075-47DD-A6DF-703B17688740}" dt="2021-04-12T13:11:36.921" v="3820" actId="313"/>
        <pc:sldMkLst>
          <pc:docMk/>
          <pc:sldMk cId="0" sldId="267"/>
        </pc:sldMkLst>
        <pc:spChg chg="add del mod">
          <ac:chgData name="Pojasek, Krzysztof" userId="07d6071f-a469-4dbf-87cb-38fee53962dd" providerId="ADAL" clId="{8AFB698B-5075-47DD-A6DF-703B17688740}" dt="2021-03-31T12:58:24.318" v="186" actId="478"/>
          <ac:spMkLst>
            <pc:docMk/>
            <pc:sldMk cId="0" sldId="267"/>
            <ac:spMk id="3" creationId="{D8B7B95D-2809-4E03-91AA-FF4F692C13A6}"/>
          </ac:spMkLst>
        </pc:spChg>
        <pc:spChg chg="mod">
          <ac:chgData name="Pojasek, Krzysztof" userId="07d6071f-a469-4dbf-87cb-38fee53962dd" providerId="ADAL" clId="{8AFB698B-5075-47DD-A6DF-703B17688740}" dt="2021-03-31T12:57:21.186" v="177" actId="6549"/>
          <ac:spMkLst>
            <pc:docMk/>
            <pc:sldMk cId="0" sldId="267"/>
            <ac:spMk id="4" creationId="{00000000-0000-0000-0000-000000000000}"/>
          </ac:spMkLst>
        </pc:spChg>
        <pc:spChg chg="mod">
          <ac:chgData name="Pojasek, Krzysztof" userId="07d6071f-a469-4dbf-87cb-38fee53962dd" providerId="ADAL" clId="{8AFB698B-5075-47DD-A6DF-703B17688740}" dt="2021-04-12T13:11:36.921" v="3820" actId="313"/>
          <ac:spMkLst>
            <pc:docMk/>
            <pc:sldMk cId="0" sldId="267"/>
            <ac:spMk id="5" creationId="{00000000-0000-0000-0000-000000000000}"/>
          </ac:spMkLst>
        </pc:spChg>
        <pc:spChg chg="del mod">
          <ac:chgData name="Pojasek, Krzysztof" userId="07d6071f-a469-4dbf-87cb-38fee53962dd" providerId="ADAL" clId="{8AFB698B-5075-47DD-A6DF-703B17688740}" dt="2021-03-31T12:58:33.851" v="189" actId="478"/>
          <ac:spMkLst>
            <pc:docMk/>
            <pc:sldMk cId="0" sldId="267"/>
            <ac:spMk id="6" creationId="{00000000-0000-0000-0000-000000000000}"/>
          </ac:spMkLst>
        </pc:spChg>
        <pc:spChg chg="del">
          <ac:chgData name="Pojasek, Krzysztof" userId="07d6071f-a469-4dbf-87cb-38fee53962dd" providerId="ADAL" clId="{8AFB698B-5075-47DD-A6DF-703B17688740}" dt="2021-03-31T12:58:18.744" v="184" actId="478"/>
          <ac:spMkLst>
            <pc:docMk/>
            <pc:sldMk cId="0" sldId="267"/>
            <ac:spMk id="7" creationId="{00000000-0000-0000-0000-000000000000}"/>
          </ac:spMkLst>
        </pc:spChg>
        <pc:spChg chg="del">
          <ac:chgData name="Pojasek, Krzysztof" userId="07d6071f-a469-4dbf-87cb-38fee53962dd" providerId="ADAL" clId="{8AFB698B-5075-47DD-A6DF-703B17688740}" dt="2021-03-31T12:58:18.744" v="184" actId="478"/>
          <ac:spMkLst>
            <pc:docMk/>
            <pc:sldMk cId="0" sldId="267"/>
            <ac:spMk id="8" creationId="{00000000-0000-0000-0000-000000000000}"/>
          </ac:spMkLst>
        </pc:spChg>
        <pc:spChg chg="del">
          <ac:chgData name="Pojasek, Krzysztof" userId="07d6071f-a469-4dbf-87cb-38fee53962dd" providerId="ADAL" clId="{8AFB698B-5075-47DD-A6DF-703B17688740}" dt="2021-03-31T12:58:18.744" v="184" actId="478"/>
          <ac:spMkLst>
            <pc:docMk/>
            <pc:sldMk cId="0" sldId="267"/>
            <ac:spMk id="9" creationId="{00000000-0000-0000-0000-000000000000}"/>
          </ac:spMkLst>
        </pc:spChg>
        <pc:spChg chg="del">
          <ac:chgData name="Pojasek, Krzysztof" userId="07d6071f-a469-4dbf-87cb-38fee53962dd" providerId="ADAL" clId="{8AFB698B-5075-47DD-A6DF-703B17688740}" dt="2021-03-31T12:58:18.744" v="184" actId="478"/>
          <ac:spMkLst>
            <pc:docMk/>
            <pc:sldMk cId="0" sldId="267"/>
            <ac:spMk id="10" creationId="{00000000-0000-0000-0000-000000000000}"/>
          </ac:spMkLst>
        </pc:spChg>
        <pc:spChg chg="add del mod">
          <ac:chgData name="Pojasek, Krzysztof" userId="07d6071f-a469-4dbf-87cb-38fee53962dd" providerId="ADAL" clId="{8AFB698B-5075-47DD-A6DF-703B17688740}" dt="2021-03-31T12:58:24.318" v="186" actId="478"/>
          <ac:spMkLst>
            <pc:docMk/>
            <pc:sldMk cId="0" sldId="267"/>
            <ac:spMk id="12" creationId="{BBB65101-6580-41FD-AE80-681905F371A2}"/>
          </ac:spMkLst>
        </pc:spChg>
        <pc:spChg chg="add del mod">
          <ac:chgData name="Pojasek, Krzysztof" userId="07d6071f-a469-4dbf-87cb-38fee53962dd" providerId="ADAL" clId="{8AFB698B-5075-47DD-A6DF-703B17688740}" dt="2021-03-31T12:58:22.593" v="185" actId="478"/>
          <ac:spMkLst>
            <pc:docMk/>
            <pc:sldMk cId="0" sldId="267"/>
            <ac:spMk id="16" creationId="{306B397A-019E-441C-AEA2-65A3D73814EB}"/>
          </ac:spMkLst>
        </pc:spChg>
        <pc:spChg chg="add del mod">
          <ac:chgData name="Pojasek, Krzysztof" userId="07d6071f-a469-4dbf-87cb-38fee53962dd" providerId="ADAL" clId="{8AFB698B-5075-47DD-A6DF-703B17688740}" dt="2021-03-31T12:58:22.593" v="185" actId="478"/>
          <ac:spMkLst>
            <pc:docMk/>
            <pc:sldMk cId="0" sldId="267"/>
            <ac:spMk id="18" creationId="{3E433124-0836-431D-B617-9DB633FE2011}"/>
          </ac:spMkLst>
        </pc:spChg>
        <pc:spChg chg="add del mod">
          <ac:chgData name="Pojasek, Krzysztof" userId="07d6071f-a469-4dbf-87cb-38fee53962dd" providerId="ADAL" clId="{8AFB698B-5075-47DD-A6DF-703B17688740}" dt="2021-03-31T12:58:39.711" v="190" actId="478"/>
          <ac:spMkLst>
            <pc:docMk/>
            <pc:sldMk cId="0" sldId="267"/>
            <ac:spMk id="20" creationId="{6D4AB1A0-8922-4155-A94D-535F04804267}"/>
          </ac:spMkLst>
        </pc:spChg>
        <pc:picChg chg="add mod">
          <ac:chgData name="Pojasek, Krzysztof" userId="07d6071f-a469-4dbf-87cb-38fee53962dd" providerId="ADAL" clId="{8AFB698B-5075-47DD-A6DF-703B17688740}" dt="2021-03-31T13:42:56.902" v="208" actId="14100"/>
          <ac:picMkLst>
            <pc:docMk/>
            <pc:sldMk cId="0" sldId="267"/>
            <ac:picMk id="21" creationId="{4A30276F-2066-46B4-BEF2-DBE0C6C7101A}"/>
          </ac:picMkLst>
        </pc:picChg>
        <pc:cxnChg chg="del">
          <ac:chgData name="Pojasek, Krzysztof" userId="07d6071f-a469-4dbf-87cb-38fee53962dd" providerId="ADAL" clId="{8AFB698B-5075-47DD-A6DF-703B17688740}" dt="2021-03-31T12:58:24.318" v="186" actId="478"/>
          <ac:cxnSpMkLst>
            <pc:docMk/>
            <pc:sldMk cId="0" sldId="267"/>
            <ac:cxnSpMk id="14" creationId="{00000000-0000-0000-0000-000000000000}"/>
          </ac:cxnSpMkLst>
        </pc:cxnChg>
        <pc:cxnChg chg="del">
          <ac:chgData name="Pojasek, Krzysztof" userId="07d6071f-a469-4dbf-87cb-38fee53962dd" providerId="ADAL" clId="{8AFB698B-5075-47DD-A6DF-703B17688740}" dt="2021-03-31T12:58:22.593" v="185" actId="478"/>
          <ac:cxnSpMkLst>
            <pc:docMk/>
            <pc:sldMk cId="0" sldId="267"/>
            <ac:cxnSpMk id="15" creationId="{00000000-0000-0000-0000-000000000000}"/>
          </ac:cxnSpMkLst>
        </pc:cxnChg>
      </pc:sldChg>
      <pc:sldChg chg="del">
        <pc:chgData name="Pojasek, Krzysztof" userId="07d6071f-a469-4dbf-87cb-38fee53962dd" providerId="ADAL" clId="{8AFB698B-5075-47DD-A6DF-703B17688740}" dt="2021-04-12T12:25:17.043" v="3275" actId="2696"/>
        <pc:sldMkLst>
          <pc:docMk/>
          <pc:sldMk cId="0" sldId="268"/>
        </pc:sldMkLst>
      </pc:sldChg>
      <pc:sldChg chg="del">
        <pc:chgData name="Pojasek, Krzysztof" userId="07d6071f-a469-4dbf-87cb-38fee53962dd" providerId="ADAL" clId="{8AFB698B-5075-47DD-A6DF-703B17688740}" dt="2021-04-12T12:25:24.380" v="3281" actId="2696"/>
        <pc:sldMkLst>
          <pc:docMk/>
          <pc:sldMk cId="0" sldId="269"/>
        </pc:sldMkLst>
      </pc:sldChg>
      <pc:sldChg chg="del">
        <pc:chgData name="Pojasek, Krzysztof" userId="07d6071f-a469-4dbf-87cb-38fee53962dd" providerId="ADAL" clId="{8AFB698B-5075-47DD-A6DF-703B17688740}" dt="2021-04-12T12:25:36.041" v="3288" actId="2696"/>
        <pc:sldMkLst>
          <pc:docMk/>
          <pc:sldMk cId="0" sldId="274"/>
        </pc:sldMkLst>
      </pc:sldChg>
      <pc:sldChg chg="del">
        <pc:chgData name="Pojasek, Krzysztof" userId="07d6071f-a469-4dbf-87cb-38fee53962dd" providerId="ADAL" clId="{8AFB698B-5075-47DD-A6DF-703B17688740}" dt="2021-04-12T12:24:58.426" v="3269" actId="2696"/>
        <pc:sldMkLst>
          <pc:docMk/>
          <pc:sldMk cId="0" sldId="276"/>
        </pc:sldMkLst>
      </pc:sldChg>
      <pc:sldChg chg="del">
        <pc:chgData name="Pojasek, Krzysztof" userId="07d6071f-a469-4dbf-87cb-38fee53962dd" providerId="ADAL" clId="{8AFB698B-5075-47DD-A6DF-703B17688740}" dt="2021-04-12T12:24:57.232" v="3268" actId="2696"/>
        <pc:sldMkLst>
          <pc:docMk/>
          <pc:sldMk cId="0" sldId="277"/>
        </pc:sldMkLst>
      </pc:sldChg>
      <pc:sldChg chg="del">
        <pc:chgData name="Pojasek, Krzysztof" userId="07d6071f-a469-4dbf-87cb-38fee53962dd" providerId="ADAL" clId="{8AFB698B-5075-47DD-A6DF-703B17688740}" dt="2021-04-12T12:25:02.459" v="3270" actId="2696"/>
        <pc:sldMkLst>
          <pc:docMk/>
          <pc:sldMk cId="0" sldId="279"/>
        </pc:sldMkLst>
      </pc:sldChg>
      <pc:sldChg chg="del">
        <pc:chgData name="Pojasek, Krzysztof" userId="07d6071f-a469-4dbf-87cb-38fee53962dd" providerId="ADAL" clId="{8AFB698B-5075-47DD-A6DF-703B17688740}" dt="2021-04-12T12:25:02.514" v="3271" actId="2696"/>
        <pc:sldMkLst>
          <pc:docMk/>
          <pc:sldMk cId="0" sldId="280"/>
        </pc:sldMkLst>
      </pc:sldChg>
      <pc:sldChg chg="del">
        <pc:chgData name="Pojasek, Krzysztof" userId="07d6071f-a469-4dbf-87cb-38fee53962dd" providerId="ADAL" clId="{8AFB698B-5075-47DD-A6DF-703B17688740}" dt="2021-04-12T12:25:02.555" v="3272" actId="2696"/>
        <pc:sldMkLst>
          <pc:docMk/>
          <pc:sldMk cId="0" sldId="281"/>
        </pc:sldMkLst>
      </pc:sldChg>
      <pc:sldChg chg="del">
        <pc:chgData name="Pojasek, Krzysztof" userId="07d6071f-a469-4dbf-87cb-38fee53962dd" providerId="ADAL" clId="{8AFB698B-5075-47DD-A6DF-703B17688740}" dt="2021-04-12T12:25:02.616" v="3273" actId="2696"/>
        <pc:sldMkLst>
          <pc:docMk/>
          <pc:sldMk cId="0" sldId="282"/>
        </pc:sldMkLst>
      </pc:sldChg>
      <pc:sldChg chg="del">
        <pc:chgData name="Pojasek, Krzysztof" userId="07d6071f-a469-4dbf-87cb-38fee53962dd" providerId="ADAL" clId="{8AFB698B-5075-47DD-A6DF-703B17688740}" dt="2021-04-12T12:25:02.656" v="3274" actId="2696"/>
        <pc:sldMkLst>
          <pc:docMk/>
          <pc:sldMk cId="0" sldId="283"/>
        </pc:sldMkLst>
      </pc:sldChg>
      <pc:sldChg chg="del">
        <pc:chgData name="Pojasek, Krzysztof" userId="07d6071f-a469-4dbf-87cb-38fee53962dd" providerId="ADAL" clId="{8AFB698B-5075-47DD-A6DF-703B17688740}" dt="2021-04-12T12:25:17.085" v="3276" actId="2696"/>
        <pc:sldMkLst>
          <pc:docMk/>
          <pc:sldMk cId="0" sldId="284"/>
        </pc:sldMkLst>
      </pc:sldChg>
      <pc:sldChg chg="del">
        <pc:chgData name="Pojasek, Krzysztof" userId="07d6071f-a469-4dbf-87cb-38fee53962dd" providerId="ADAL" clId="{8AFB698B-5075-47DD-A6DF-703B17688740}" dt="2021-04-12T12:25:17.088" v="3277" actId="2696"/>
        <pc:sldMkLst>
          <pc:docMk/>
          <pc:sldMk cId="0" sldId="285"/>
        </pc:sldMkLst>
      </pc:sldChg>
      <pc:sldChg chg="del">
        <pc:chgData name="Pojasek, Krzysztof" userId="07d6071f-a469-4dbf-87cb-38fee53962dd" providerId="ADAL" clId="{8AFB698B-5075-47DD-A6DF-703B17688740}" dt="2021-04-12T12:25:17.091" v="3278" actId="2696"/>
        <pc:sldMkLst>
          <pc:docMk/>
          <pc:sldMk cId="0" sldId="286"/>
        </pc:sldMkLst>
      </pc:sldChg>
      <pc:sldChg chg="modSp del">
        <pc:chgData name="Pojasek, Krzysztof" userId="07d6071f-a469-4dbf-87cb-38fee53962dd" providerId="ADAL" clId="{8AFB698B-5075-47DD-A6DF-703B17688740}" dt="2021-04-12T12:24:56.031" v="3267" actId="2696"/>
        <pc:sldMkLst>
          <pc:docMk/>
          <pc:sldMk cId="0" sldId="290"/>
        </pc:sldMkLst>
        <pc:spChg chg="mod">
          <ac:chgData name="Pojasek, Krzysztof" userId="07d6071f-a469-4dbf-87cb-38fee53962dd" providerId="ADAL" clId="{8AFB698B-5075-47DD-A6DF-703B17688740}" dt="2021-04-12T11:27:15.009" v="2405" actId="1076"/>
          <ac:spMkLst>
            <pc:docMk/>
            <pc:sldMk cId="0" sldId="290"/>
            <ac:spMk id="4" creationId="{00000000-0000-0000-0000-000000000000}"/>
          </ac:spMkLst>
        </pc:spChg>
        <pc:spChg chg="mod">
          <ac:chgData name="Pojasek, Krzysztof" userId="07d6071f-a469-4dbf-87cb-38fee53962dd" providerId="ADAL" clId="{8AFB698B-5075-47DD-A6DF-703B17688740}" dt="2021-04-12T11:27:08.554" v="2403" actId="1076"/>
          <ac:spMkLst>
            <pc:docMk/>
            <pc:sldMk cId="0" sldId="290"/>
            <ac:spMk id="6" creationId="{00000000-0000-0000-0000-000000000000}"/>
          </ac:spMkLst>
        </pc:spChg>
      </pc:sldChg>
      <pc:sldChg chg="del">
        <pc:chgData name="Pojasek, Krzysztof" userId="07d6071f-a469-4dbf-87cb-38fee53962dd" providerId="ADAL" clId="{8AFB698B-5075-47DD-A6DF-703B17688740}" dt="2021-04-12T12:25:17.095" v="3279" actId="2696"/>
        <pc:sldMkLst>
          <pc:docMk/>
          <pc:sldMk cId="963446279" sldId="346"/>
        </pc:sldMkLst>
      </pc:sldChg>
      <pc:sldChg chg="del">
        <pc:chgData name="Pojasek, Krzysztof" userId="07d6071f-a469-4dbf-87cb-38fee53962dd" providerId="ADAL" clId="{8AFB698B-5075-47DD-A6DF-703B17688740}" dt="2021-04-12T12:24:53.126" v="3265" actId="2696"/>
        <pc:sldMkLst>
          <pc:docMk/>
          <pc:sldMk cId="2200284910" sldId="350"/>
        </pc:sldMkLst>
      </pc:sldChg>
      <pc:sldChg chg="del">
        <pc:chgData name="Pojasek, Krzysztof" userId="07d6071f-a469-4dbf-87cb-38fee53962dd" providerId="ADAL" clId="{8AFB698B-5075-47DD-A6DF-703B17688740}" dt="2021-04-12T12:25:26.702" v="3282" actId="2696"/>
        <pc:sldMkLst>
          <pc:docMk/>
          <pc:sldMk cId="2966989272" sldId="351"/>
        </pc:sldMkLst>
      </pc:sldChg>
      <pc:sldChg chg="modSp">
        <pc:chgData name="Pojasek, Krzysztof" userId="07d6071f-a469-4dbf-87cb-38fee53962dd" providerId="ADAL" clId="{8AFB698B-5075-47DD-A6DF-703B17688740}" dt="2021-04-12T13:10:59.513" v="3817" actId="20577"/>
        <pc:sldMkLst>
          <pc:docMk/>
          <pc:sldMk cId="3367994799" sldId="407"/>
        </pc:sldMkLst>
        <pc:spChg chg="mod">
          <ac:chgData name="Pojasek, Krzysztof" userId="07d6071f-a469-4dbf-87cb-38fee53962dd" providerId="ADAL" clId="{8AFB698B-5075-47DD-A6DF-703B17688740}" dt="2021-04-12T13:10:59.513" v="3817" actId="20577"/>
          <ac:spMkLst>
            <pc:docMk/>
            <pc:sldMk cId="3367994799" sldId="407"/>
            <ac:spMk id="2" creationId="{A693464A-4C8A-423D-ADBD-B1151BF81CE8}"/>
          </ac:spMkLst>
        </pc:spChg>
      </pc:sldChg>
      <pc:sldChg chg="addSp modSp">
        <pc:chgData name="Pojasek, Krzysztof" userId="07d6071f-a469-4dbf-87cb-38fee53962dd" providerId="ADAL" clId="{8AFB698B-5075-47DD-A6DF-703B17688740}" dt="2021-04-26T15:48:09.021" v="4640" actId="2711"/>
        <pc:sldMkLst>
          <pc:docMk/>
          <pc:sldMk cId="224408288" sldId="408"/>
        </pc:sldMkLst>
        <pc:spChg chg="mod">
          <ac:chgData name="Pojasek, Krzysztof" userId="07d6071f-a469-4dbf-87cb-38fee53962dd" providerId="ADAL" clId="{8AFB698B-5075-47DD-A6DF-703B17688740}" dt="2021-04-26T15:48:09.021" v="4640" actId="2711"/>
          <ac:spMkLst>
            <pc:docMk/>
            <pc:sldMk cId="224408288" sldId="408"/>
            <ac:spMk id="2" creationId="{65F4C586-1050-460A-A209-EC4F173E290B}"/>
          </ac:spMkLst>
        </pc:spChg>
        <pc:spChg chg="mod">
          <ac:chgData name="Pojasek, Krzysztof" userId="07d6071f-a469-4dbf-87cb-38fee53962dd" providerId="ADAL" clId="{8AFB698B-5075-47DD-A6DF-703B17688740}" dt="2021-03-31T12:21:18.562" v="133" actId="20577"/>
          <ac:spMkLst>
            <pc:docMk/>
            <pc:sldMk cId="224408288" sldId="408"/>
            <ac:spMk id="3" creationId="{E9E7C432-71A4-48DA-B0E3-ABC3D1C0B513}"/>
          </ac:spMkLst>
        </pc:spChg>
        <pc:spChg chg="add mod">
          <ac:chgData name="Pojasek, Krzysztof" userId="07d6071f-a469-4dbf-87cb-38fee53962dd" providerId="ADAL" clId="{8AFB698B-5075-47DD-A6DF-703B17688740}" dt="2021-04-26T15:48:09.021" v="4640" actId="2711"/>
          <ac:spMkLst>
            <pc:docMk/>
            <pc:sldMk cId="224408288" sldId="408"/>
            <ac:spMk id="8" creationId="{1A5F8208-50EF-4FFC-AD3F-A3A718522FDE}"/>
          </ac:spMkLst>
        </pc:spChg>
        <pc:spChg chg="add mod">
          <ac:chgData name="Pojasek, Krzysztof" userId="07d6071f-a469-4dbf-87cb-38fee53962dd" providerId="ADAL" clId="{8AFB698B-5075-47DD-A6DF-703B17688740}" dt="2021-03-31T12:35:09.001" v="150" actId="20577"/>
          <ac:spMkLst>
            <pc:docMk/>
            <pc:sldMk cId="224408288" sldId="408"/>
            <ac:spMk id="9" creationId="{D0E43B4C-4F0D-4413-81B4-CC4D1E2CF0F1}"/>
          </ac:spMkLst>
        </pc:spChg>
        <pc:picChg chg="add mod">
          <ac:chgData name="Pojasek, Krzysztof" userId="07d6071f-a469-4dbf-87cb-38fee53962dd" providerId="ADAL" clId="{8AFB698B-5075-47DD-A6DF-703B17688740}" dt="2021-03-31T12:40:21.414" v="161" actId="1076"/>
          <ac:picMkLst>
            <pc:docMk/>
            <pc:sldMk cId="224408288" sldId="408"/>
            <ac:picMk id="10" creationId="{D46305EB-0BF7-4E4C-B0E5-624522F09ACC}"/>
          </ac:picMkLst>
        </pc:picChg>
        <pc:cxnChg chg="add mod">
          <ac:chgData name="Pojasek, Krzysztof" userId="07d6071f-a469-4dbf-87cb-38fee53962dd" providerId="ADAL" clId="{8AFB698B-5075-47DD-A6DF-703B17688740}" dt="2021-03-31T12:21:39.065" v="135" actId="1076"/>
          <ac:cxnSpMkLst>
            <pc:docMk/>
            <pc:sldMk cId="224408288" sldId="408"/>
            <ac:cxnSpMk id="7" creationId="{3372F9D7-E64A-49ED-9B77-2C8F740CAD40}"/>
          </ac:cxnSpMkLst>
        </pc:cxnChg>
      </pc:sldChg>
      <pc:sldChg chg="addSp delSp modSp add">
        <pc:chgData name="Pojasek, Krzysztof" userId="07d6071f-a469-4dbf-87cb-38fee53962dd" providerId="ADAL" clId="{8AFB698B-5075-47DD-A6DF-703B17688740}" dt="2021-04-26T14:43:04.383" v="4125" actId="1076"/>
        <pc:sldMkLst>
          <pc:docMk/>
          <pc:sldMk cId="1952007222" sldId="409"/>
        </pc:sldMkLst>
        <pc:spChg chg="mod">
          <ac:chgData name="Pojasek, Krzysztof" userId="07d6071f-a469-4dbf-87cb-38fee53962dd" providerId="ADAL" clId="{8AFB698B-5075-47DD-A6DF-703B17688740}" dt="2021-03-31T15:15:51.222" v="309" actId="20577"/>
          <ac:spMkLst>
            <pc:docMk/>
            <pc:sldMk cId="1952007222" sldId="409"/>
            <ac:spMk id="2" creationId="{FA7259AA-2BA7-4671-B8EB-E2245C1FC4D4}"/>
          </ac:spMkLst>
        </pc:spChg>
        <pc:spChg chg="mod">
          <ac:chgData name="Pojasek, Krzysztof" userId="07d6071f-a469-4dbf-87cb-38fee53962dd" providerId="ADAL" clId="{8AFB698B-5075-47DD-A6DF-703B17688740}" dt="2021-04-26T14:42:23.001" v="4118" actId="1076"/>
          <ac:spMkLst>
            <pc:docMk/>
            <pc:sldMk cId="1952007222" sldId="409"/>
            <ac:spMk id="3" creationId="{706E77A5-E72F-4662-92A5-540C49B3E5D1}"/>
          </ac:spMkLst>
        </pc:spChg>
        <pc:spChg chg="mod">
          <ac:chgData name="Pojasek, Krzysztof" userId="07d6071f-a469-4dbf-87cb-38fee53962dd" providerId="ADAL" clId="{8AFB698B-5075-47DD-A6DF-703B17688740}" dt="2021-04-26T14:42:19.533" v="4117" actId="1076"/>
          <ac:spMkLst>
            <pc:docMk/>
            <pc:sldMk cId="1952007222" sldId="409"/>
            <ac:spMk id="4" creationId="{925F5C5E-5C59-456E-B961-4AC7CC8A876F}"/>
          </ac:spMkLst>
        </pc:spChg>
        <pc:spChg chg="mod">
          <ac:chgData name="Pojasek, Krzysztof" userId="07d6071f-a469-4dbf-87cb-38fee53962dd" providerId="ADAL" clId="{8AFB698B-5075-47DD-A6DF-703B17688740}" dt="2021-04-26T14:43:00.035" v="4124" actId="1076"/>
          <ac:spMkLst>
            <pc:docMk/>
            <pc:sldMk cId="1952007222" sldId="409"/>
            <ac:spMk id="5" creationId="{04141C89-24FA-4513-BD8D-78CC3D06CD70}"/>
          </ac:spMkLst>
        </pc:spChg>
        <pc:spChg chg="mod">
          <ac:chgData name="Pojasek, Krzysztof" userId="07d6071f-a469-4dbf-87cb-38fee53962dd" providerId="ADAL" clId="{8AFB698B-5075-47DD-A6DF-703B17688740}" dt="2021-04-26T14:43:04.383" v="4125" actId="1076"/>
          <ac:spMkLst>
            <pc:docMk/>
            <pc:sldMk cId="1952007222" sldId="409"/>
            <ac:spMk id="6" creationId="{5A51CC06-294A-4474-98FB-C817F9CC1AA6}"/>
          </ac:spMkLst>
        </pc:spChg>
        <pc:spChg chg="del">
          <ac:chgData name="Pojasek, Krzysztof" userId="07d6071f-a469-4dbf-87cb-38fee53962dd" providerId="ADAL" clId="{8AFB698B-5075-47DD-A6DF-703B17688740}" dt="2021-03-31T15:16:24.579" v="340" actId="478"/>
          <ac:spMkLst>
            <pc:docMk/>
            <pc:sldMk cId="1952007222" sldId="409"/>
            <ac:spMk id="7" creationId="{74211DD5-653F-408B-B71F-CBABAF461B7F}"/>
          </ac:spMkLst>
        </pc:spChg>
        <pc:spChg chg="del">
          <ac:chgData name="Pojasek, Krzysztof" userId="07d6071f-a469-4dbf-87cb-38fee53962dd" providerId="ADAL" clId="{8AFB698B-5075-47DD-A6DF-703B17688740}" dt="2021-03-31T15:16:24.579" v="340" actId="478"/>
          <ac:spMkLst>
            <pc:docMk/>
            <pc:sldMk cId="1952007222" sldId="409"/>
            <ac:spMk id="8" creationId="{8BC9CCCA-D4DA-462A-BFB9-5D63FBC1E63D}"/>
          </ac:spMkLst>
        </pc:spChg>
        <pc:picChg chg="add mod">
          <ac:chgData name="Pojasek, Krzysztof" userId="07d6071f-a469-4dbf-87cb-38fee53962dd" providerId="ADAL" clId="{8AFB698B-5075-47DD-A6DF-703B17688740}" dt="2021-04-26T14:42:48.765" v="4123" actId="1076"/>
          <ac:picMkLst>
            <pc:docMk/>
            <pc:sldMk cId="1952007222" sldId="409"/>
            <ac:picMk id="9" creationId="{8C84CFC9-BD44-422F-BC10-54E06F9E6BCE}"/>
          </ac:picMkLst>
        </pc:picChg>
      </pc:sldChg>
      <pc:sldChg chg="addSp delSp modSp add">
        <pc:chgData name="Pojasek, Krzysztof" userId="07d6071f-a469-4dbf-87cb-38fee53962dd" providerId="ADAL" clId="{8AFB698B-5075-47DD-A6DF-703B17688740}" dt="2021-03-31T16:33:13.731" v="671" actId="14100"/>
        <pc:sldMkLst>
          <pc:docMk/>
          <pc:sldMk cId="4251106903" sldId="410"/>
        </pc:sldMkLst>
        <pc:spChg chg="del">
          <ac:chgData name="Pojasek, Krzysztof" userId="07d6071f-a469-4dbf-87cb-38fee53962dd" providerId="ADAL" clId="{8AFB698B-5075-47DD-A6DF-703B17688740}" dt="2021-03-31T16:31:58.017" v="561"/>
          <ac:spMkLst>
            <pc:docMk/>
            <pc:sldMk cId="4251106903" sldId="410"/>
            <ac:spMk id="2" creationId="{C0F71CCC-B04E-4FBB-9ED0-1C553425D668}"/>
          </ac:spMkLst>
        </pc:spChg>
        <pc:spChg chg="del">
          <ac:chgData name="Pojasek, Krzysztof" userId="07d6071f-a469-4dbf-87cb-38fee53962dd" providerId="ADAL" clId="{8AFB698B-5075-47DD-A6DF-703B17688740}" dt="2021-03-31T16:31:58.017" v="561"/>
          <ac:spMkLst>
            <pc:docMk/>
            <pc:sldMk cId="4251106903" sldId="410"/>
            <ac:spMk id="3" creationId="{BD335B54-D7FA-49D3-8151-C15B21F0B4C8}"/>
          </ac:spMkLst>
        </pc:spChg>
        <pc:spChg chg="del">
          <ac:chgData name="Pojasek, Krzysztof" userId="07d6071f-a469-4dbf-87cb-38fee53962dd" providerId="ADAL" clId="{8AFB698B-5075-47DD-A6DF-703B17688740}" dt="2021-03-31T16:31:58.017" v="561"/>
          <ac:spMkLst>
            <pc:docMk/>
            <pc:sldMk cId="4251106903" sldId="410"/>
            <ac:spMk id="4" creationId="{E4C9F36A-65C6-4014-B87A-88CD8FE91B82}"/>
          </ac:spMkLst>
        </pc:spChg>
        <pc:spChg chg="del">
          <ac:chgData name="Pojasek, Krzysztof" userId="07d6071f-a469-4dbf-87cb-38fee53962dd" providerId="ADAL" clId="{8AFB698B-5075-47DD-A6DF-703B17688740}" dt="2021-03-31T16:31:58.017" v="561"/>
          <ac:spMkLst>
            <pc:docMk/>
            <pc:sldMk cId="4251106903" sldId="410"/>
            <ac:spMk id="5" creationId="{2342623E-D2E7-4B60-B046-134E39C30A2B}"/>
          </ac:spMkLst>
        </pc:spChg>
        <pc:spChg chg="del">
          <ac:chgData name="Pojasek, Krzysztof" userId="07d6071f-a469-4dbf-87cb-38fee53962dd" providerId="ADAL" clId="{8AFB698B-5075-47DD-A6DF-703B17688740}" dt="2021-03-31T16:31:58.017" v="561"/>
          <ac:spMkLst>
            <pc:docMk/>
            <pc:sldMk cId="4251106903" sldId="410"/>
            <ac:spMk id="6" creationId="{7C2DBCD0-7052-4FF8-BF40-9C4F0B36C0A2}"/>
          </ac:spMkLst>
        </pc:spChg>
        <pc:spChg chg="del">
          <ac:chgData name="Pojasek, Krzysztof" userId="07d6071f-a469-4dbf-87cb-38fee53962dd" providerId="ADAL" clId="{8AFB698B-5075-47DD-A6DF-703B17688740}" dt="2021-03-31T16:31:58.017" v="561"/>
          <ac:spMkLst>
            <pc:docMk/>
            <pc:sldMk cId="4251106903" sldId="410"/>
            <ac:spMk id="7" creationId="{1CAF3C3A-D73E-4DF4-9ADC-9064E18C9763}"/>
          </ac:spMkLst>
        </pc:spChg>
        <pc:spChg chg="del">
          <ac:chgData name="Pojasek, Krzysztof" userId="07d6071f-a469-4dbf-87cb-38fee53962dd" providerId="ADAL" clId="{8AFB698B-5075-47DD-A6DF-703B17688740}" dt="2021-03-31T16:31:58.017" v="561"/>
          <ac:spMkLst>
            <pc:docMk/>
            <pc:sldMk cId="4251106903" sldId="410"/>
            <ac:spMk id="8" creationId="{7DECA89B-C7E7-4871-97AC-02DCAC6E3E02}"/>
          </ac:spMkLst>
        </pc:spChg>
        <pc:spChg chg="add mod">
          <ac:chgData name="Pojasek, Krzysztof" userId="07d6071f-a469-4dbf-87cb-38fee53962dd" providerId="ADAL" clId="{8AFB698B-5075-47DD-A6DF-703B17688740}" dt="2021-03-31T16:32:15.222" v="612" actId="20577"/>
          <ac:spMkLst>
            <pc:docMk/>
            <pc:sldMk cId="4251106903" sldId="410"/>
            <ac:spMk id="9" creationId="{69D60E7F-6B86-4D30-A979-71241733EF2C}"/>
          </ac:spMkLst>
        </pc:spChg>
        <pc:spChg chg="add del mod">
          <ac:chgData name="Pojasek, Krzysztof" userId="07d6071f-a469-4dbf-87cb-38fee53962dd" providerId="ADAL" clId="{8AFB698B-5075-47DD-A6DF-703B17688740}" dt="2021-03-31T16:32:36.745" v="658"/>
          <ac:spMkLst>
            <pc:docMk/>
            <pc:sldMk cId="4251106903" sldId="410"/>
            <ac:spMk id="10" creationId="{33FE98C0-A7BB-49F0-888D-3985D8C2CE2C}"/>
          </ac:spMkLst>
        </pc:spChg>
        <pc:spChg chg="add mod">
          <ac:chgData name="Pojasek, Krzysztof" userId="07d6071f-a469-4dbf-87cb-38fee53962dd" providerId="ADAL" clId="{8AFB698B-5075-47DD-A6DF-703B17688740}" dt="2021-03-31T16:32:28.735" v="653" actId="20577"/>
          <ac:spMkLst>
            <pc:docMk/>
            <pc:sldMk cId="4251106903" sldId="410"/>
            <ac:spMk id="11" creationId="{2DD394AA-BB80-48C7-9511-64FC3A7ECE54}"/>
          </ac:spMkLst>
        </pc:spChg>
        <pc:spChg chg="add del">
          <ac:chgData name="Pojasek, Krzysztof" userId="07d6071f-a469-4dbf-87cb-38fee53962dd" providerId="ADAL" clId="{8AFB698B-5075-47DD-A6DF-703B17688740}" dt="2021-03-31T16:32:33.252" v="655"/>
          <ac:spMkLst>
            <pc:docMk/>
            <pc:sldMk cId="4251106903" sldId="410"/>
            <ac:spMk id="12" creationId="{0A547421-6370-4E0B-9342-AFA38EB97F74}"/>
          </ac:spMkLst>
        </pc:spChg>
        <pc:spChg chg="add del">
          <ac:chgData name="Pojasek, Krzysztof" userId="07d6071f-a469-4dbf-87cb-38fee53962dd" providerId="ADAL" clId="{8AFB698B-5075-47DD-A6DF-703B17688740}" dt="2021-03-31T16:32:35.911" v="657"/>
          <ac:spMkLst>
            <pc:docMk/>
            <pc:sldMk cId="4251106903" sldId="410"/>
            <ac:spMk id="13" creationId="{05E89BF5-C393-4CE9-90E6-BA6400FE4B72}"/>
          </ac:spMkLst>
        </pc:spChg>
        <pc:spChg chg="add mod">
          <ac:chgData name="Pojasek, Krzysztof" userId="07d6071f-a469-4dbf-87cb-38fee53962dd" providerId="ADAL" clId="{8AFB698B-5075-47DD-A6DF-703B17688740}" dt="2021-03-31T16:33:13.731" v="671" actId="14100"/>
          <ac:spMkLst>
            <pc:docMk/>
            <pc:sldMk cId="4251106903" sldId="410"/>
            <ac:spMk id="14" creationId="{FA28B80D-E50F-4022-8D68-9E59EB30A4D9}"/>
          </ac:spMkLst>
        </pc:spChg>
      </pc:sldChg>
      <pc:sldChg chg="addSp modSp add">
        <pc:chgData name="Pojasek, Krzysztof" userId="07d6071f-a469-4dbf-87cb-38fee53962dd" providerId="ADAL" clId="{8AFB698B-5075-47DD-A6DF-703B17688740}" dt="2021-04-26T15:49:22.150" v="4645" actId="1076"/>
        <pc:sldMkLst>
          <pc:docMk/>
          <pc:sldMk cId="2539745701" sldId="411"/>
        </pc:sldMkLst>
        <pc:spChg chg="mod">
          <ac:chgData name="Pojasek, Krzysztof" userId="07d6071f-a469-4dbf-87cb-38fee53962dd" providerId="ADAL" clId="{8AFB698B-5075-47DD-A6DF-703B17688740}" dt="2021-03-31T16:39:02.469" v="708" actId="20577"/>
          <ac:spMkLst>
            <pc:docMk/>
            <pc:sldMk cId="2539745701" sldId="411"/>
            <ac:spMk id="2" creationId="{E5558D73-88A3-4588-BF2A-1A561B068A98}"/>
          </ac:spMkLst>
        </pc:spChg>
        <pc:spChg chg="mod">
          <ac:chgData name="Pojasek, Krzysztof" userId="07d6071f-a469-4dbf-87cb-38fee53962dd" providerId="ADAL" clId="{8AFB698B-5075-47DD-A6DF-703B17688740}" dt="2021-04-26T15:17:53.694" v="4189" actId="20577"/>
          <ac:spMkLst>
            <pc:docMk/>
            <pc:sldMk cId="2539745701" sldId="411"/>
            <ac:spMk id="3" creationId="{EB10C497-FE70-4081-AFF3-FF31B94969D2}"/>
          </ac:spMkLst>
        </pc:spChg>
        <pc:spChg chg="mod">
          <ac:chgData name="Pojasek, Krzysztof" userId="07d6071f-a469-4dbf-87cb-38fee53962dd" providerId="ADAL" clId="{8AFB698B-5075-47DD-A6DF-703B17688740}" dt="2021-03-31T16:39:08.412" v="715" actId="20577"/>
          <ac:spMkLst>
            <pc:docMk/>
            <pc:sldMk cId="2539745701" sldId="411"/>
            <ac:spMk id="4" creationId="{3BB35F3F-C0E5-40C8-B896-5DED17BA990C}"/>
          </ac:spMkLst>
        </pc:spChg>
        <pc:picChg chg="add mod ord">
          <ac:chgData name="Pojasek, Krzysztof" userId="07d6071f-a469-4dbf-87cb-38fee53962dd" providerId="ADAL" clId="{8AFB698B-5075-47DD-A6DF-703B17688740}" dt="2021-04-26T15:49:22.150" v="4645" actId="1076"/>
          <ac:picMkLst>
            <pc:docMk/>
            <pc:sldMk cId="2539745701" sldId="411"/>
            <ac:picMk id="5" creationId="{02E2E6C2-F3D8-4E9F-B438-B63FE6E6A26D}"/>
          </ac:picMkLst>
        </pc:picChg>
      </pc:sldChg>
      <pc:sldChg chg="addSp modSp add">
        <pc:chgData name="Pojasek, Krzysztof" userId="07d6071f-a469-4dbf-87cb-38fee53962dd" providerId="ADAL" clId="{8AFB698B-5075-47DD-A6DF-703B17688740}" dt="2021-04-26T19:26:57.500" v="5942" actId="1076"/>
        <pc:sldMkLst>
          <pc:docMk/>
          <pc:sldMk cId="4082765679" sldId="412"/>
        </pc:sldMkLst>
        <pc:spChg chg="mod">
          <ac:chgData name="Pojasek, Krzysztof" userId="07d6071f-a469-4dbf-87cb-38fee53962dd" providerId="ADAL" clId="{8AFB698B-5075-47DD-A6DF-703B17688740}" dt="2021-03-31T16:43:03.733" v="755" actId="20577"/>
          <ac:spMkLst>
            <pc:docMk/>
            <pc:sldMk cId="4082765679" sldId="412"/>
            <ac:spMk id="2" creationId="{2AA35083-DEBF-4986-A6C6-C7A1D34DB527}"/>
          </ac:spMkLst>
        </pc:spChg>
        <pc:spChg chg="mod">
          <ac:chgData name="Pojasek, Krzysztof" userId="07d6071f-a469-4dbf-87cb-38fee53962dd" providerId="ADAL" clId="{8AFB698B-5075-47DD-A6DF-703B17688740}" dt="2021-04-26T19:26:53.108" v="5940" actId="1076"/>
          <ac:spMkLst>
            <pc:docMk/>
            <pc:sldMk cId="4082765679" sldId="412"/>
            <ac:spMk id="3" creationId="{3A43C756-D18D-47A1-A106-AF3D9563B08D}"/>
          </ac:spMkLst>
        </pc:spChg>
        <pc:spChg chg="mod">
          <ac:chgData name="Pojasek, Krzysztof" userId="07d6071f-a469-4dbf-87cb-38fee53962dd" providerId="ADAL" clId="{8AFB698B-5075-47DD-A6DF-703B17688740}" dt="2021-04-26T16:00:17.447" v="4669" actId="404"/>
          <ac:spMkLst>
            <pc:docMk/>
            <pc:sldMk cId="4082765679" sldId="412"/>
            <ac:spMk id="4" creationId="{0E1ACBAC-FBD0-4658-8A7C-590A154CBB47}"/>
          </ac:spMkLst>
        </pc:spChg>
        <pc:picChg chg="add mod">
          <ac:chgData name="Pojasek, Krzysztof" userId="07d6071f-a469-4dbf-87cb-38fee53962dd" providerId="ADAL" clId="{8AFB698B-5075-47DD-A6DF-703B17688740}" dt="2021-04-26T19:26:55.579" v="5941" actId="1076"/>
          <ac:picMkLst>
            <pc:docMk/>
            <pc:sldMk cId="4082765679" sldId="412"/>
            <ac:picMk id="5" creationId="{71884B26-26F0-450B-B1F0-A2639E722954}"/>
          </ac:picMkLst>
        </pc:picChg>
        <pc:picChg chg="add mod">
          <ac:chgData name="Pojasek, Krzysztof" userId="07d6071f-a469-4dbf-87cb-38fee53962dd" providerId="ADAL" clId="{8AFB698B-5075-47DD-A6DF-703B17688740}" dt="2021-04-26T19:26:57.500" v="5942" actId="1076"/>
          <ac:picMkLst>
            <pc:docMk/>
            <pc:sldMk cId="4082765679" sldId="412"/>
            <ac:picMk id="6" creationId="{7B98D135-B685-42CC-966B-B415041F9DF3}"/>
          </ac:picMkLst>
        </pc:picChg>
      </pc:sldChg>
      <pc:sldChg chg="modSp add">
        <pc:chgData name="Pojasek, Krzysztof" userId="07d6071f-a469-4dbf-87cb-38fee53962dd" providerId="ADAL" clId="{8AFB698B-5075-47DD-A6DF-703B17688740}" dt="2021-04-26T19:25:48.623" v="5939" actId="1076"/>
        <pc:sldMkLst>
          <pc:docMk/>
          <pc:sldMk cId="238777052" sldId="413"/>
        </pc:sldMkLst>
        <pc:spChg chg="mod">
          <ac:chgData name="Pojasek, Krzysztof" userId="07d6071f-a469-4dbf-87cb-38fee53962dd" providerId="ADAL" clId="{8AFB698B-5075-47DD-A6DF-703B17688740}" dt="2021-03-31T16:47:28.175" v="868" actId="20577"/>
          <ac:spMkLst>
            <pc:docMk/>
            <pc:sldMk cId="238777052" sldId="413"/>
            <ac:spMk id="2" creationId="{0D1A78ED-0205-4B24-B063-901AF6C479E5}"/>
          </ac:spMkLst>
        </pc:spChg>
        <pc:spChg chg="mod">
          <ac:chgData name="Pojasek, Krzysztof" userId="07d6071f-a469-4dbf-87cb-38fee53962dd" providerId="ADAL" clId="{8AFB698B-5075-47DD-A6DF-703B17688740}" dt="2021-04-26T19:25:48.623" v="5939" actId="1076"/>
          <ac:spMkLst>
            <pc:docMk/>
            <pc:sldMk cId="238777052" sldId="413"/>
            <ac:spMk id="3" creationId="{06B30A3B-68A1-463B-AE10-706469C401EA}"/>
          </ac:spMkLst>
        </pc:spChg>
        <pc:spChg chg="mod">
          <ac:chgData name="Pojasek, Krzysztof" userId="07d6071f-a469-4dbf-87cb-38fee53962dd" providerId="ADAL" clId="{8AFB698B-5075-47DD-A6DF-703B17688740}" dt="2021-03-31T16:47:23.219" v="850"/>
          <ac:spMkLst>
            <pc:docMk/>
            <pc:sldMk cId="238777052" sldId="413"/>
            <ac:spMk id="4" creationId="{75769C0D-E9AB-42F1-9DDF-08E17020719F}"/>
          </ac:spMkLst>
        </pc:spChg>
      </pc:sldChg>
      <pc:sldChg chg="addSp modSp add">
        <pc:chgData name="Pojasek, Krzysztof" userId="07d6071f-a469-4dbf-87cb-38fee53962dd" providerId="ADAL" clId="{8AFB698B-5075-47DD-A6DF-703B17688740}" dt="2021-04-26T15:50:16.211" v="4668" actId="20577"/>
        <pc:sldMkLst>
          <pc:docMk/>
          <pc:sldMk cId="4078102100" sldId="414"/>
        </pc:sldMkLst>
        <pc:spChg chg="mod">
          <ac:chgData name="Pojasek, Krzysztof" userId="07d6071f-a469-4dbf-87cb-38fee53962dd" providerId="ADAL" clId="{8AFB698B-5075-47DD-A6DF-703B17688740}" dt="2021-03-31T16:48:36.573" v="908" actId="20577"/>
          <ac:spMkLst>
            <pc:docMk/>
            <pc:sldMk cId="4078102100" sldId="414"/>
            <ac:spMk id="2" creationId="{07AE1255-ABAE-445C-93F3-4E6DD38349B5}"/>
          </ac:spMkLst>
        </pc:spChg>
        <pc:spChg chg="mod">
          <ac:chgData name="Pojasek, Krzysztof" userId="07d6071f-a469-4dbf-87cb-38fee53962dd" providerId="ADAL" clId="{8AFB698B-5075-47DD-A6DF-703B17688740}" dt="2021-04-26T15:50:16.211" v="4668" actId="20577"/>
          <ac:spMkLst>
            <pc:docMk/>
            <pc:sldMk cId="4078102100" sldId="414"/>
            <ac:spMk id="3" creationId="{ACD6DCC4-FDAF-483C-A85F-4119112507E8}"/>
          </ac:spMkLst>
        </pc:spChg>
        <pc:spChg chg="mod">
          <ac:chgData name="Pojasek, Krzysztof" userId="07d6071f-a469-4dbf-87cb-38fee53962dd" providerId="ADAL" clId="{8AFB698B-5075-47DD-A6DF-703B17688740}" dt="2021-04-10T22:25:16.506" v="1836" actId="1076"/>
          <ac:spMkLst>
            <pc:docMk/>
            <pc:sldMk cId="4078102100" sldId="414"/>
            <ac:spMk id="4" creationId="{4EAAB0D5-E2C4-44AF-91C6-A9F4BB5198FB}"/>
          </ac:spMkLst>
        </pc:spChg>
        <pc:picChg chg="add mod">
          <ac:chgData name="Pojasek, Krzysztof" userId="07d6071f-a469-4dbf-87cb-38fee53962dd" providerId="ADAL" clId="{8AFB698B-5075-47DD-A6DF-703B17688740}" dt="2021-04-02T08:06:32.927" v="1154" actId="14100"/>
          <ac:picMkLst>
            <pc:docMk/>
            <pc:sldMk cId="4078102100" sldId="414"/>
            <ac:picMk id="5" creationId="{2BBCBF26-7ADE-42E6-AFC3-9D5789EAC4BD}"/>
          </ac:picMkLst>
        </pc:picChg>
      </pc:sldChg>
      <pc:sldChg chg="addSp delSp modSp add">
        <pc:chgData name="Pojasek, Krzysztof" userId="07d6071f-a469-4dbf-87cb-38fee53962dd" providerId="ADAL" clId="{8AFB698B-5075-47DD-A6DF-703B17688740}" dt="2021-04-26T18:57:07.022" v="5112"/>
        <pc:sldMkLst>
          <pc:docMk/>
          <pc:sldMk cId="2784155501" sldId="415"/>
        </pc:sldMkLst>
        <pc:spChg chg="mod">
          <ac:chgData name="Pojasek, Krzysztof" userId="07d6071f-a469-4dbf-87cb-38fee53962dd" providerId="ADAL" clId="{8AFB698B-5075-47DD-A6DF-703B17688740}" dt="2021-03-31T16:59:17.468" v="1013" actId="20577"/>
          <ac:spMkLst>
            <pc:docMk/>
            <pc:sldMk cId="2784155501" sldId="415"/>
            <ac:spMk id="2" creationId="{C5A835F1-A200-41C9-B6CA-49491639B2C8}"/>
          </ac:spMkLst>
        </pc:spChg>
        <pc:spChg chg="add del">
          <ac:chgData name="Pojasek, Krzysztof" userId="07d6071f-a469-4dbf-87cb-38fee53962dd" providerId="ADAL" clId="{8AFB698B-5075-47DD-A6DF-703B17688740}" dt="2021-04-26T18:57:07.022" v="5112"/>
          <ac:spMkLst>
            <pc:docMk/>
            <pc:sldMk cId="2784155501" sldId="415"/>
            <ac:spMk id="3" creationId="{140F7583-F463-4672-B8F7-61445D9BEBDC}"/>
          </ac:spMkLst>
        </pc:spChg>
        <pc:spChg chg="del mod">
          <ac:chgData name="Pojasek, Krzysztof" userId="07d6071f-a469-4dbf-87cb-38fee53962dd" providerId="ADAL" clId="{8AFB698B-5075-47DD-A6DF-703B17688740}" dt="2021-03-31T17:00:50.074" v="1108" actId="478"/>
          <ac:spMkLst>
            <pc:docMk/>
            <pc:sldMk cId="2784155501" sldId="415"/>
            <ac:spMk id="3" creationId="{2ACB4762-84CF-496A-9B31-82844DB40411}"/>
          </ac:spMkLst>
        </pc:spChg>
        <pc:spChg chg="mod">
          <ac:chgData name="Pojasek, Krzysztof" userId="07d6071f-a469-4dbf-87cb-38fee53962dd" providerId="ADAL" clId="{8AFB698B-5075-47DD-A6DF-703B17688740}" dt="2021-03-31T16:59:38.988" v="1062" actId="20577"/>
          <ac:spMkLst>
            <pc:docMk/>
            <pc:sldMk cId="2784155501" sldId="415"/>
            <ac:spMk id="4" creationId="{197C9151-724C-4FC5-BE03-EB52B49B6DFD}"/>
          </ac:spMkLst>
        </pc:spChg>
        <pc:picChg chg="add mod">
          <ac:chgData name="Pojasek, Krzysztof" userId="07d6071f-a469-4dbf-87cb-38fee53962dd" providerId="ADAL" clId="{8AFB698B-5075-47DD-A6DF-703B17688740}" dt="2021-03-31T17:00:38.793" v="1106" actId="14100"/>
          <ac:picMkLst>
            <pc:docMk/>
            <pc:sldMk cId="2784155501" sldId="415"/>
            <ac:picMk id="5" creationId="{BFE39317-0312-4F65-9DA3-7F26EEF4B12B}"/>
          </ac:picMkLst>
        </pc:picChg>
      </pc:sldChg>
      <pc:sldChg chg="addSp delSp modSp add">
        <pc:chgData name="Pojasek, Krzysztof" userId="07d6071f-a469-4dbf-87cb-38fee53962dd" providerId="ADAL" clId="{8AFB698B-5075-47DD-A6DF-703B17688740}" dt="2021-04-26T15:47:28.570" v="4639" actId="1076"/>
        <pc:sldMkLst>
          <pc:docMk/>
          <pc:sldMk cId="3587013143" sldId="416"/>
        </pc:sldMkLst>
        <pc:spChg chg="mod">
          <ac:chgData name="Pojasek, Krzysztof" userId="07d6071f-a469-4dbf-87cb-38fee53962dd" providerId="ADAL" clId="{8AFB698B-5075-47DD-A6DF-703B17688740}" dt="2021-04-02T08:10:21.433" v="1221" actId="1076"/>
          <ac:spMkLst>
            <pc:docMk/>
            <pc:sldMk cId="3587013143" sldId="416"/>
            <ac:spMk id="2" creationId="{82B6165F-439B-4B9F-A45A-6EE11E14696F}"/>
          </ac:spMkLst>
        </pc:spChg>
        <pc:spChg chg="add del mod">
          <ac:chgData name="Pojasek, Krzysztof" userId="07d6071f-a469-4dbf-87cb-38fee53962dd" providerId="ADAL" clId="{8AFB698B-5075-47DD-A6DF-703B17688740}" dt="2021-04-26T15:47:28.570" v="4639" actId="1076"/>
          <ac:spMkLst>
            <pc:docMk/>
            <pc:sldMk cId="3587013143" sldId="416"/>
            <ac:spMk id="3" creationId="{D4388438-6DA1-4660-9E00-79C233928AAE}"/>
          </ac:spMkLst>
        </pc:spChg>
        <pc:spChg chg="del mod">
          <ac:chgData name="Pojasek, Krzysztof" userId="07d6071f-a469-4dbf-87cb-38fee53962dd" providerId="ADAL" clId="{8AFB698B-5075-47DD-A6DF-703B17688740}" dt="2021-04-02T08:10:14.151" v="1219" actId="478"/>
          <ac:spMkLst>
            <pc:docMk/>
            <pc:sldMk cId="3587013143" sldId="416"/>
            <ac:spMk id="4" creationId="{CE50E063-235D-4E11-9521-E51DA070527C}"/>
          </ac:spMkLst>
        </pc:spChg>
        <pc:spChg chg="add del mod">
          <ac:chgData name="Pojasek, Krzysztof" userId="07d6071f-a469-4dbf-87cb-38fee53962dd" providerId="ADAL" clId="{8AFB698B-5075-47DD-A6DF-703B17688740}" dt="2021-04-26T15:47:22.135" v="4638" actId="478"/>
          <ac:spMkLst>
            <pc:docMk/>
            <pc:sldMk cId="3587013143" sldId="416"/>
            <ac:spMk id="6" creationId="{61C19940-DDFC-4180-A7B4-644C1E7A4F5D}"/>
          </ac:spMkLst>
        </pc:spChg>
        <pc:spChg chg="add del mod">
          <ac:chgData name="Pojasek, Krzysztof" userId="07d6071f-a469-4dbf-87cb-38fee53962dd" providerId="ADAL" clId="{8AFB698B-5075-47DD-A6DF-703B17688740}" dt="2021-04-02T08:11:12.136" v="1235"/>
          <ac:spMkLst>
            <pc:docMk/>
            <pc:sldMk cId="3587013143" sldId="416"/>
            <ac:spMk id="7" creationId="{99B13D27-F433-4AD7-A67A-5FCEA987A6F9}"/>
          </ac:spMkLst>
        </pc:spChg>
        <pc:spChg chg="add del mod">
          <ac:chgData name="Pojasek, Krzysztof" userId="07d6071f-a469-4dbf-87cb-38fee53962dd" providerId="ADAL" clId="{8AFB698B-5075-47DD-A6DF-703B17688740}" dt="2021-04-02T08:11:12.136" v="1235"/>
          <ac:spMkLst>
            <pc:docMk/>
            <pc:sldMk cId="3587013143" sldId="416"/>
            <ac:spMk id="8" creationId="{2D43E5FE-CD82-4592-B27C-735E3CECB2E8}"/>
          </ac:spMkLst>
        </pc:spChg>
        <pc:spChg chg="add del mod">
          <ac:chgData name="Pojasek, Krzysztof" userId="07d6071f-a469-4dbf-87cb-38fee53962dd" providerId="ADAL" clId="{8AFB698B-5075-47DD-A6DF-703B17688740}" dt="2021-04-02T08:11:12.136" v="1235"/>
          <ac:spMkLst>
            <pc:docMk/>
            <pc:sldMk cId="3587013143" sldId="416"/>
            <ac:spMk id="9" creationId="{DA1363E4-117C-42D2-963A-5D61C68F17ED}"/>
          </ac:spMkLst>
        </pc:spChg>
        <pc:spChg chg="add del mod">
          <ac:chgData name="Pojasek, Krzysztof" userId="07d6071f-a469-4dbf-87cb-38fee53962dd" providerId="ADAL" clId="{8AFB698B-5075-47DD-A6DF-703B17688740}" dt="2021-04-02T08:11:12.136" v="1235"/>
          <ac:spMkLst>
            <pc:docMk/>
            <pc:sldMk cId="3587013143" sldId="416"/>
            <ac:spMk id="10" creationId="{3B75DA14-40B4-4E3E-8071-609F462004BA}"/>
          </ac:spMkLst>
        </pc:spChg>
        <pc:cxnChg chg="add del mod">
          <ac:chgData name="Pojasek, Krzysztof" userId="07d6071f-a469-4dbf-87cb-38fee53962dd" providerId="ADAL" clId="{8AFB698B-5075-47DD-A6DF-703B17688740}" dt="2021-04-02T08:11:12.136" v="1235"/>
          <ac:cxnSpMkLst>
            <pc:docMk/>
            <pc:sldMk cId="3587013143" sldId="416"/>
            <ac:cxnSpMk id="11" creationId="{A1F2279E-559C-4FEE-91EE-10CAC52370C7}"/>
          </ac:cxnSpMkLst>
        </pc:cxnChg>
        <pc:cxnChg chg="add del mod">
          <ac:chgData name="Pojasek, Krzysztof" userId="07d6071f-a469-4dbf-87cb-38fee53962dd" providerId="ADAL" clId="{8AFB698B-5075-47DD-A6DF-703B17688740}" dt="2021-04-02T08:11:12.136" v="1235"/>
          <ac:cxnSpMkLst>
            <pc:docMk/>
            <pc:sldMk cId="3587013143" sldId="416"/>
            <ac:cxnSpMk id="12" creationId="{24690328-4B75-47F1-822D-ECC770CE11AF}"/>
          </ac:cxnSpMkLst>
        </pc:cxnChg>
      </pc:sldChg>
      <pc:sldChg chg="addSp delSp modSp add addCm delCm">
        <pc:chgData name="Pojasek, Krzysztof" userId="07d6071f-a469-4dbf-87cb-38fee53962dd" providerId="ADAL" clId="{8AFB698B-5075-47DD-A6DF-703B17688740}" dt="2021-04-10T22:24:58.134" v="1834" actId="1076"/>
        <pc:sldMkLst>
          <pc:docMk/>
          <pc:sldMk cId="3392161541" sldId="417"/>
        </pc:sldMkLst>
        <pc:spChg chg="mod">
          <ac:chgData name="Pojasek, Krzysztof" userId="07d6071f-a469-4dbf-87cb-38fee53962dd" providerId="ADAL" clId="{8AFB698B-5075-47DD-A6DF-703B17688740}" dt="2021-04-10T22:03:45.726" v="1556" actId="20577"/>
          <ac:spMkLst>
            <pc:docMk/>
            <pc:sldMk cId="3392161541" sldId="417"/>
            <ac:spMk id="2" creationId="{07AE1255-ABAE-445C-93F3-4E6DD38349B5}"/>
          </ac:spMkLst>
        </pc:spChg>
        <pc:spChg chg="del mod">
          <ac:chgData name="Pojasek, Krzysztof" userId="07d6071f-a469-4dbf-87cb-38fee53962dd" providerId="ADAL" clId="{8AFB698B-5075-47DD-A6DF-703B17688740}" dt="2021-04-10T22:04:39.486" v="1603" actId="478"/>
          <ac:spMkLst>
            <pc:docMk/>
            <pc:sldMk cId="3392161541" sldId="417"/>
            <ac:spMk id="3" creationId="{ACD6DCC4-FDAF-483C-A85F-4119112507E8}"/>
          </ac:spMkLst>
        </pc:spChg>
        <pc:spChg chg="mod">
          <ac:chgData name="Pojasek, Krzysztof" userId="07d6071f-a469-4dbf-87cb-38fee53962dd" providerId="ADAL" clId="{8AFB698B-5075-47DD-A6DF-703B17688740}" dt="2021-04-10T22:24:58.134" v="1834" actId="1076"/>
          <ac:spMkLst>
            <pc:docMk/>
            <pc:sldMk cId="3392161541" sldId="417"/>
            <ac:spMk id="4" creationId="{4EAAB0D5-E2C4-44AF-91C6-A9F4BB5198FB}"/>
          </ac:spMkLst>
        </pc:spChg>
        <pc:spChg chg="add del">
          <ac:chgData name="Pojasek, Krzysztof" userId="07d6071f-a469-4dbf-87cb-38fee53962dd" providerId="ADAL" clId="{8AFB698B-5075-47DD-A6DF-703B17688740}" dt="2021-04-10T22:04:24.715" v="1597"/>
          <ac:spMkLst>
            <pc:docMk/>
            <pc:sldMk cId="3392161541" sldId="417"/>
            <ac:spMk id="6" creationId="{B01C356D-AE2C-46C1-9A4F-481AD321F682}"/>
          </ac:spMkLst>
        </pc:spChg>
        <pc:spChg chg="add mod">
          <ac:chgData name="Pojasek, Krzysztof" userId="07d6071f-a469-4dbf-87cb-38fee53962dd" providerId="ADAL" clId="{8AFB698B-5075-47DD-A6DF-703B17688740}" dt="2021-04-10T22:15:49.941" v="1633" actId="1076"/>
          <ac:spMkLst>
            <pc:docMk/>
            <pc:sldMk cId="3392161541" sldId="417"/>
            <ac:spMk id="7" creationId="{78E570FD-DDBB-4F8E-8D6A-95C4E2C0D48F}"/>
          </ac:spMkLst>
        </pc:spChg>
        <pc:spChg chg="add del mod">
          <ac:chgData name="Pojasek, Krzysztof" userId="07d6071f-a469-4dbf-87cb-38fee53962dd" providerId="ADAL" clId="{8AFB698B-5075-47DD-A6DF-703B17688740}" dt="2021-04-10T22:05:05.662" v="1605" actId="478"/>
          <ac:spMkLst>
            <pc:docMk/>
            <pc:sldMk cId="3392161541" sldId="417"/>
            <ac:spMk id="9" creationId="{7F591D76-5D24-42E8-A8B9-B0B8CEAF6984}"/>
          </ac:spMkLst>
        </pc:spChg>
        <pc:spChg chg="add del mod">
          <ac:chgData name="Pojasek, Krzysztof" userId="07d6071f-a469-4dbf-87cb-38fee53962dd" providerId="ADAL" clId="{8AFB698B-5075-47DD-A6DF-703B17688740}" dt="2021-04-10T22:06:57.565" v="1617" actId="478"/>
          <ac:spMkLst>
            <pc:docMk/>
            <pc:sldMk cId="3392161541" sldId="417"/>
            <ac:spMk id="10" creationId="{4F542AF2-CB1C-4C81-82B8-E617C0994696}"/>
          </ac:spMkLst>
        </pc:spChg>
        <pc:picChg chg="del">
          <ac:chgData name="Pojasek, Krzysztof" userId="07d6071f-a469-4dbf-87cb-38fee53962dd" providerId="ADAL" clId="{8AFB698B-5075-47DD-A6DF-703B17688740}" dt="2021-04-10T22:04:26.526" v="1598" actId="478"/>
          <ac:picMkLst>
            <pc:docMk/>
            <pc:sldMk cId="3392161541" sldId="417"/>
            <ac:picMk id="5" creationId="{2BBCBF26-7ADE-42E6-AFC3-9D5789EAC4BD}"/>
          </ac:picMkLst>
        </pc:picChg>
      </pc:sldChg>
      <pc:sldChg chg="addSp delSp modSp add">
        <pc:chgData name="Pojasek, Krzysztof" userId="07d6071f-a469-4dbf-87cb-38fee53962dd" providerId="ADAL" clId="{8AFB698B-5075-47DD-A6DF-703B17688740}" dt="2021-04-26T16:03:53.019" v="4670" actId="20577"/>
        <pc:sldMkLst>
          <pc:docMk/>
          <pc:sldMk cId="2109168985" sldId="418"/>
        </pc:sldMkLst>
        <pc:spChg chg="mod">
          <ac:chgData name="Pojasek, Krzysztof" userId="07d6071f-a469-4dbf-87cb-38fee53962dd" providerId="ADAL" clId="{8AFB698B-5075-47DD-A6DF-703B17688740}" dt="2021-04-10T22:25:08.077" v="1835" actId="1076"/>
          <ac:spMkLst>
            <pc:docMk/>
            <pc:sldMk cId="2109168985" sldId="418"/>
            <ac:spMk id="4" creationId="{4EAAB0D5-E2C4-44AF-91C6-A9F4BB5198FB}"/>
          </ac:spMkLst>
        </pc:spChg>
        <pc:spChg chg="add del">
          <ac:chgData name="Pojasek, Krzysztof" userId="07d6071f-a469-4dbf-87cb-38fee53962dd" providerId="ADAL" clId="{8AFB698B-5075-47DD-A6DF-703B17688740}" dt="2021-04-10T22:14:54.477" v="1626"/>
          <ac:spMkLst>
            <pc:docMk/>
            <pc:sldMk cId="2109168985" sldId="418"/>
            <ac:spMk id="5" creationId="{AF42F20C-C8B7-4AEA-BB05-72030190CA04}"/>
          </ac:spMkLst>
        </pc:spChg>
        <pc:spChg chg="add mod">
          <ac:chgData name="Pojasek, Krzysztof" userId="07d6071f-a469-4dbf-87cb-38fee53962dd" providerId="ADAL" clId="{8AFB698B-5075-47DD-A6DF-703B17688740}" dt="2021-04-26T16:03:53.019" v="4670" actId="20577"/>
          <ac:spMkLst>
            <pc:docMk/>
            <pc:sldMk cId="2109168985" sldId="418"/>
            <ac:spMk id="6" creationId="{24A61B80-88CC-4F86-9D7B-2274145D37B3}"/>
          </ac:spMkLst>
        </pc:spChg>
        <pc:spChg chg="del mod">
          <ac:chgData name="Pojasek, Krzysztof" userId="07d6071f-a469-4dbf-87cb-38fee53962dd" providerId="ADAL" clId="{8AFB698B-5075-47DD-A6DF-703B17688740}" dt="2021-04-10T22:14:45.713" v="1624" actId="478"/>
          <ac:spMkLst>
            <pc:docMk/>
            <pc:sldMk cId="2109168985" sldId="418"/>
            <ac:spMk id="7" creationId="{78E570FD-DDBB-4F8E-8D6A-95C4E2C0D48F}"/>
          </ac:spMkLst>
        </pc:spChg>
      </pc:sldChg>
      <pc:sldChg chg="modSp add">
        <pc:chgData name="Pojasek, Krzysztof" userId="07d6071f-a469-4dbf-87cb-38fee53962dd" providerId="ADAL" clId="{8AFB698B-5075-47DD-A6DF-703B17688740}" dt="2021-04-26T16:04:40.061" v="4671" actId="1076"/>
        <pc:sldMkLst>
          <pc:docMk/>
          <pc:sldMk cId="2977109351" sldId="419"/>
        </pc:sldMkLst>
        <pc:spChg chg="mod">
          <ac:chgData name="Pojasek, Krzysztof" userId="07d6071f-a469-4dbf-87cb-38fee53962dd" providerId="ADAL" clId="{8AFB698B-5075-47DD-A6DF-703B17688740}" dt="2021-04-10T22:17:52.386" v="1708" actId="20577"/>
          <ac:spMkLst>
            <pc:docMk/>
            <pc:sldMk cId="2977109351" sldId="419"/>
            <ac:spMk id="2" creationId="{20E07F62-9F8B-4FF5-AB5E-1643728FAF46}"/>
          </ac:spMkLst>
        </pc:spChg>
        <pc:spChg chg="mod">
          <ac:chgData name="Pojasek, Krzysztof" userId="07d6071f-a469-4dbf-87cb-38fee53962dd" providerId="ADAL" clId="{8AFB698B-5075-47DD-A6DF-703B17688740}" dt="2021-04-26T16:04:40.061" v="4671" actId="1076"/>
          <ac:spMkLst>
            <pc:docMk/>
            <pc:sldMk cId="2977109351" sldId="419"/>
            <ac:spMk id="3" creationId="{B6182045-1A9D-40C1-A5AA-9C28211FB8F7}"/>
          </ac:spMkLst>
        </pc:spChg>
        <pc:spChg chg="mod">
          <ac:chgData name="Pojasek, Krzysztof" userId="07d6071f-a469-4dbf-87cb-38fee53962dd" providerId="ADAL" clId="{8AFB698B-5075-47DD-A6DF-703B17688740}" dt="2021-04-10T22:24:41.925" v="1832" actId="1076"/>
          <ac:spMkLst>
            <pc:docMk/>
            <pc:sldMk cId="2977109351" sldId="419"/>
            <ac:spMk id="4" creationId="{EEC777BE-148C-43B7-8BF8-1CE3F008EBCF}"/>
          </ac:spMkLst>
        </pc:spChg>
      </pc:sldChg>
      <pc:sldChg chg="addSp delSp modSp add">
        <pc:chgData name="Pojasek, Krzysztof" userId="07d6071f-a469-4dbf-87cb-38fee53962dd" providerId="ADAL" clId="{8AFB698B-5075-47DD-A6DF-703B17688740}" dt="2021-04-10T22:28:25.407" v="1856"/>
        <pc:sldMkLst>
          <pc:docMk/>
          <pc:sldMk cId="984068714" sldId="420"/>
        </pc:sldMkLst>
        <pc:spChg chg="mod">
          <ac:chgData name="Pojasek, Krzysztof" userId="07d6071f-a469-4dbf-87cb-38fee53962dd" providerId="ADAL" clId="{8AFB698B-5075-47DD-A6DF-703B17688740}" dt="2021-04-10T22:19:34.698" v="1739" actId="20577"/>
          <ac:spMkLst>
            <pc:docMk/>
            <pc:sldMk cId="984068714" sldId="420"/>
            <ac:spMk id="2" creationId="{21C58651-964B-4CEA-A2EF-376135361301}"/>
          </ac:spMkLst>
        </pc:spChg>
        <pc:spChg chg="mod">
          <ac:chgData name="Pojasek, Krzysztof" userId="07d6071f-a469-4dbf-87cb-38fee53962dd" providerId="ADAL" clId="{8AFB698B-5075-47DD-A6DF-703B17688740}" dt="2021-04-10T22:28:19.345" v="1854"/>
          <ac:spMkLst>
            <pc:docMk/>
            <pc:sldMk cId="984068714" sldId="420"/>
            <ac:spMk id="3" creationId="{B336FC86-55D3-4BDE-8E58-3A1BCE457909}"/>
          </ac:spMkLst>
        </pc:spChg>
        <pc:spChg chg="mod">
          <ac:chgData name="Pojasek, Krzysztof" userId="07d6071f-a469-4dbf-87cb-38fee53962dd" providerId="ADAL" clId="{8AFB698B-5075-47DD-A6DF-703B17688740}" dt="2021-04-10T22:25:24.992" v="1837" actId="403"/>
          <ac:spMkLst>
            <pc:docMk/>
            <pc:sldMk cId="984068714" sldId="420"/>
            <ac:spMk id="4" creationId="{4D073677-62B2-4B80-B64C-518668E9D171}"/>
          </ac:spMkLst>
        </pc:spChg>
        <pc:spChg chg="add del">
          <ac:chgData name="Pojasek, Krzysztof" userId="07d6071f-a469-4dbf-87cb-38fee53962dd" providerId="ADAL" clId="{8AFB698B-5075-47DD-A6DF-703B17688740}" dt="2021-04-10T22:28:25.407" v="1856"/>
          <ac:spMkLst>
            <pc:docMk/>
            <pc:sldMk cId="984068714" sldId="420"/>
            <ac:spMk id="5" creationId="{191DBCB1-7E5B-4FCD-B1EA-CF6F7BCA410E}"/>
          </ac:spMkLst>
        </pc:spChg>
      </pc:sldChg>
      <pc:sldChg chg="addSp delSp modSp add">
        <pc:chgData name="Pojasek, Krzysztof" userId="07d6071f-a469-4dbf-87cb-38fee53962dd" providerId="ADAL" clId="{8AFB698B-5075-47DD-A6DF-703B17688740}" dt="2021-04-26T19:38:37.674" v="6081" actId="20577"/>
        <pc:sldMkLst>
          <pc:docMk/>
          <pc:sldMk cId="2590343938" sldId="421"/>
        </pc:sldMkLst>
        <pc:spChg chg="mod">
          <ac:chgData name="Pojasek, Krzysztof" userId="07d6071f-a469-4dbf-87cb-38fee53962dd" providerId="ADAL" clId="{8AFB698B-5075-47DD-A6DF-703B17688740}" dt="2021-04-10T22:28:42.099" v="1881" actId="20577"/>
          <ac:spMkLst>
            <pc:docMk/>
            <pc:sldMk cId="2590343938" sldId="421"/>
            <ac:spMk id="2" creationId="{21C58651-964B-4CEA-A2EF-376135361301}"/>
          </ac:spMkLst>
        </pc:spChg>
        <pc:spChg chg="del">
          <ac:chgData name="Pojasek, Krzysztof" userId="07d6071f-a469-4dbf-87cb-38fee53962dd" providerId="ADAL" clId="{8AFB698B-5075-47DD-A6DF-703B17688740}" dt="2021-04-10T22:29:22.342" v="1900" actId="478"/>
          <ac:spMkLst>
            <pc:docMk/>
            <pc:sldMk cId="2590343938" sldId="421"/>
            <ac:spMk id="3" creationId="{B336FC86-55D3-4BDE-8E58-3A1BCE457909}"/>
          </ac:spMkLst>
        </pc:spChg>
        <pc:spChg chg="mod">
          <ac:chgData name="Pojasek, Krzysztof" userId="07d6071f-a469-4dbf-87cb-38fee53962dd" providerId="ADAL" clId="{8AFB698B-5075-47DD-A6DF-703B17688740}" dt="2021-04-10T22:29:47.890" v="1910" actId="20577"/>
          <ac:spMkLst>
            <pc:docMk/>
            <pc:sldMk cId="2590343938" sldId="421"/>
            <ac:spMk id="4" creationId="{4D073677-62B2-4B80-B64C-518668E9D171}"/>
          </ac:spMkLst>
        </pc:spChg>
        <pc:spChg chg="add del">
          <ac:chgData name="Pojasek, Krzysztof" userId="07d6071f-a469-4dbf-87cb-38fee53962dd" providerId="ADAL" clId="{8AFB698B-5075-47DD-A6DF-703B17688740}" dt="2021-04-10T22:29:17.702" v="1898"/>
          <ac:spMkLst>
            <pc:docMk/>
            <pc:sldMk cId="2590343938" sldId="421"/>
            <ac:spMk id="5" creationId="{14140638-B1BD-4AF5-A46C-1735088C53C6}"/>
          </ac:spMkLst>
        </pc:spChg>
        <pc:spChg chg="add mod">
          <ac:chgData name="Pojasek, Krzysztof" userId="07d6071f-a469-4dbf-87cb-38fee53962dd" providerId="ADAL" clId="{8AFB698B-5075-47DD-A6DF-703B17688740}" dt="2021-04-26T19:38:37.674" v="6081" actId="20577"/>
          <ac:spMkLst>
            <pc:docMk/>
            <pc:sldMk cId="2590343938" sldId="421"/>
            <ac:spMk id="6" creationId="{72361789-EAF9-4E89-AAE4-DA81C58E361D}"/>
          </ac:spMkLst>
        </pc:spChg>
        <pc:spChg chg="add del mod">
          <ac:chgData name="Pojasek, Krzysztof" userId="07d6071f-a469-4dbf-87cb-38fee53962dd" providerId="ADAL" clId="{8AFB698B-5075-47DD-A6DF-703B17688740}" dt="2021-04-10T22:29:27.860" v="1901" actId="478"/>
          <ac:spMkLst>
            <pc:docMk/>
            <pc:sldMk cId="2590343938" sldId="421"/>
            <ac:spMk id="8" creationId="{AF0A060B-CA72-4ACD-91AB-71F50B198CC0}"/>
          </ac:spMkLst>
        </pc:spChg>
        <pc:picChg chg="add mod">
          <ac:chgData name="Pojasek, Krzysztof" userId="07d6071f-a469-4dbf-87cb-38fee53962dd" providerId="ADAL" clId="{8AFB698B-5075-47DD-A6DF-703B17688740}" dt="2021-04-26T19:27:44.240" v="5946" actId="1076"/>
          <ac:picMkLst>
            <pc:docMk/>
            <pc:sldMk cId="2590343938" sldId="421"/>
            <ac:picMk id="9" creationId="{DEB6077C-D7D1-4DBD-BC42-BC6AE1E670B4}"/>
          </ac:picMkLst>
        </pc:picChg>
      </pc:sldChg>
      <pc:sldChg chg="addSp delSp modSp add">
        <pc:chgData name="Pojasek, Krzysztof" userId="07d6071f-a469-4dbf-87cb-38fee53962dd" providerId="ADAL" clId="{8AFB698B-5075-47DD-A6DF-703B17688740}" dt="2021-04-10T22:34:29.308" v="1933" actId="1076"/>
        <pc:sldMkLst>
          <pc:docMk/>
          <pc:sldMk cId="492401057" sldId="422"/>
        </pc:sldMkLst>
        <pc:spChg chg="mod">
          <ac:chgData name="Pojasek, Krzysztof" userId="07d6071f-a469-4dbf-87cb-38fee53962dd" providerId="ADAL" clId="{8AFB698B-5075-47DD-A6DF-703B17688740}" dt="2021-04-10T22:33:32.876" v="1929" actId="20577"/>
          <ac:spMkLst>
            <pc:docMk/>
            <pc:sldMk cId="492401057" sldId="422"/>
            <ac:spMk id="2" creationId="{A6CE6871-2E24-47E2-807B-DD4CC9228D27}"/>
          </ac:spMkLst>
        </pc:spChg>
        <pc:spChg chg="del">
          <ac:chgData name="Pojasek, Krzysztof" userId="07d6071f-a469-4dbf-87cb-38fee53962dd" providerId="ADAL" clId="{8AFB698B-5075-47DD-A6DF-703B17688740}" dt="2021-04-10T22:34:14.732" v="1930"/>
          <ac:spMkLst>
            <pc:docMk/>
            <pc:sldMk cId="492401057" sldId="422"/>
            <ac:spMk id="3" creationId="{E8B7C7AE-848E-4341-9B98-FB72229D8277}"/>
          </ac:spMkLst>
        </pc:spChg>
        <pc:spChg chg="del">
          <ac:chgData name="Pojasek, Krzysztof" userId="07d6071f-a469-4dbf-87cb-38fee53962dd" providerId="ADAL" clId="{8AFB698B-5075-47DD-A6DF-703B17688740}" dt="2021-04-10T22:34:24.843" v="1932" actId="478"/>
          <ac:spMkLst>
            <pc:docMk/>
            <pc:sldMk cId="492401057" sldId="422"/>
            <ac:spMk id="4" creationId="{1C97E216-8818-4600-BD92-82EB7A5E161B}"/>
          </ac:spMkLst>
        </pc:spChg>
        <pc:spChg chg="add mod">
          <ac:chgData name="Pojasek, Krzysztof" userId="07d6071f-a469-4dbf-87cb-38fee53962dd" providerId="ADAL" clId="{8AFB698B-5075-47DD-A6DF-703B17688740}" dt="2021-04-10T22:34:29.308" v="1933" actId="1076"/>
          <ac:spMkLst>
            <pc:docMk/>
            <pc:sldMk cId="492401057" sldId="422"/>
            <ac:spMk id="5" creationId="{4760E0D9-E457-422C-BE17-039C3170B830}"/>
          </ac:spMkLst>
        </pc:spChg>
      </pc:sldChg>
      <pc:sldChg chg="addSp delSp modSp add">
        <pc:chgData name="Pojasek, Krzysztof" userId="07d6071f-a469-4dbf-87cb-38fee53962dd" providerId="ADAL" clId="{8AFB698B-5075-47DD-A6DF-703B17688740}" dt="2021-04-26T19:40:28.498" v="6136" actId="20577"/>
        <pc:sldMkLst>
          <pc:docMk/>
          <pc:sldMk cId="2698453683" sldId="423"/>
        </pc:sldMkLst>
        <pc:spChg chg="mod">
          <ac:chgData name="Pojasek, Krzysztof" userId="07d6071f-a469-4dbf-87cb-38fee53962dd" providerId="ADAL" clId="{8AFB698B-5075-47DD-A6DF-703B17688740}" dt="2021-04-10T22:42:35.035" v="1938" actId="20577"/>
          <ac:spMkLst>
            <pc:docMk/>
            <pc:sldMk cId="2698453683" sldId="423"/>
            <ac:spMk id="2" creationId="{97CC8E46-3290-4894-8191-EB36C6812017}"/>
          </ac:spMkLst>
        </pc:spChg>
        <pc:spChg chg="del">
          <ac:chgData name="Pojasek, Krzysztof" userId="07d6071f-a469-4dbf-87cb-38fee53962dd" providerId="ADAL" clId="{8AFB698B-5075-47DD-A6DF-703B17688740}" dt="2021-04-10T22:42:45.547" v="1942" actId="478"/>
          <ac:spMkLst>
            <pc:docMk/>
            <pc:sldMk cId="2698453683" sldId="423"/>
            <ac:spMk id="3" creationId="{A5CB6D37-1F17-47BB-A34E-B0C37745BBE5}"/>
          </ac:spMkLst>
        </pc:spChg>
        <pc:spChg chg="del">
          <ac:chgData name="Pojasek, Krzysztof" userId="07d6071f-a469-4dbf-87cb-38fee53962dd" providerId="ADAL" clId="{8AFB698B-5075-47DD-A6DF-703B17688740}" dt="2021-04-10T22:42:38.948" v="1939" actId="478"/>
          <ac:spMkLst>
            <pc:docMk/>
            <pc:sldMk cId="2698453683" sldId="423"/>
            <ac:spMk id="4" creationId="{7DC49E32-489E-4A43-9526-9B9091954BF7}"/>
          </ac:spMkLst>
        </pc:spChg>
        <pc:spChg chg="add del">
          <ac:chgData name="Pojasek, Krzysztof" userId="07d6071f-a469-4dbf-87cb-38fee53962dd" providerId="ADAL" clId="{8AFB698B-5075-47DD-A6DF-703B17688740}" dt="2021-04-10T22:42:43.256" v="1941"/>
          <ac:spMkLst>
            <pc:docMk/>
            <pc:sldMk cId="2698453683" sldId="423"/>
            <ac:spMk id="5" creationId="{9960B38A-1ABE-4E09-A6A2-E0A2B89E76D8}"/>
          </ac:spMkLst>
        </pc:spChg>
        <pc:spChg chg="add mod">
          <ac:chgData name="Pojasek, Krzysztof" userId="07d6071f-a469-4dbf-87cb-38fee53962dd" providerId="ADAL" clId="{8AFB698B-5075-47DD-A6DF-703B17688740}" dt="2021-04-26T19:40:28.498" v="6136" actId="20577"/>
          <ac:spMkLst>
            <pc:docMk/>
            <pc:sldMk cId="2698453683" sldId="423"/>
            <ac:spMk id="6" creationId="{6B59911F-6E8B-4510-A77E-1935BE1EC2B2}"/>
          </ac:spMkLst>
        </pc:spChg>
      </pc:sldChg>
      <pc:sldChg chg="delSp modSp add">
        <pc:chgData name="Pojasek, Krzysztof" userId="07d6071f-a469-4dbf-87cb-38fee53962dd" providerId="ADAL" clId="{8AFB698B-5075-47DD-A6DF-703B17688740}" dt="2021-04-10T22:44:44.163" v="1987" actId="20577"/>
        <pc:sldMkLst>
          <pc:docMk/>
          <pc:sldMk cId="4158190081" sldId="424"/>
        </pc:sldMkLst>
        <pc:spChg chg="mod">
          <ac:chgData name="Pojasek, Krzysztof" userId="07d6071f-a469-4dbf-87cb-38fee53962dd" providerId="ADAL" clId="{8AFB698B-5075-47DD-A6DF-703B17688740}" dt="2021-04-10T22:43:27.119" v="1963" actId="313"/>
          <ac:spMkLst>
            <pc:docMk/>
            <pc:sldMk cId="4158190081" sldId="424"/>
            <ac:spMk id="2" creationId="{2E080178-0EF0-48B4-937F-C9BF1DF6FD60}"/>
          </ac:spMkLst>
        </pc:spChg>
        <pc:spChg chg="mod">
          <ac:chgData name="Pojasek, Krzysztof" userId="07d6071f-a469-4dbf-87cb-38fee53962dd" providerId="ADAL" clId="{8AFB698B-5075-47DD-A6DF-703B17688740}" dt="2021-04-10T22:44:44.163" v="1987" actId="20577"/>
          <ac:spMkLst>
            <pc:docMk/>
            <pc:sldMk cId="4158190081" sldId="424"/>
            <ac:spMk id="3" creationId="{8A581F74-B281-40A5-9E6B-6A326151AE37}"/>
          </ac:spMkLst>
        </pc:spChg>
        <pc:spChg chg="del">
          <ac:chgData name="Pojasek, Krzysztof" userId="07d6071f-a469-4dbf-87cb-38fee53962dd" providerId="ADAL" clId="{8AFB698B-5075-47DD-A6DF-703B17688740}" dt="2021-04-10T22:43:42.148" v="1965" actId="478"/>
          <ac:spMkLst>
            <pc:docMk/>
            <pc:sldMk cId="4158190081" sldId="424"/>
            <ac:spMk id="4" creationId="{00A165AE-6CF7-4F8E-A00C-9D738E6978DF}"/>
          </ac:spMkLst>
        </pc:spChg>
      </pc:sldChg>
      <pc:sldChg chg="modSp add">
        <pc:chgData name="Pojasek, Krzysztof" userId="07d6071f-a469-4dbf-87cb-38fee53962dd" providerId="ADAL" clId="{8AFB698B-5075-47DD-A6DF-703B17688740}" dt="2021-04-13T10:32:19.860" v="3856" actId="313"/>
        <pc:sldMkLst>
          <pc:docMk/>
          <pc:sldMk cId="3590645538" sldId="425"/>
        </pc:sldMkLst>
        <pc:spChg chg="mod">
          <ac:chgData name="Pojasek, Krzysztof" userId="07d6071f-a469-4dbf-87cb-38fee53962dd" providerId="ADAL" clId="{8AFB698B-5075-47DD-A6DF-703B17688740}" dt="2021-04-12T07:51:16.957" v="2156" actId="20577"/>
          <ac:spMkLst>
            <pc:docMk/>
            <pc:sldMk cId="3590645538" sldId="425"/>
            <ac:spMk id="2" creationId="{F06821A1-E59F-4D36-A227-95D614726F65}"/>
          </ac:spMkLst>
        </pc:spChg>
        <pc:spChg chg="mod">
          <ac:chgData name="Pojasek, Krzysztof" userId="07d6071f-a469-4dbf-87cb-38fee53962dd" providerId="ADAL" clId="{8AFB698B-5075-47DD-A6DF-703B17688740}" dt="2021-04-13T10:32:19.860" v="3856" actId="313"/>
          <ac:spMkLst>
            <pc:docMk/>
            <pc:sldMk cId="3590645538" sldId="425"/>
            <ac:spMk id="3" creationId="{B46BB838-40A1-4416-9941-AEF9705B2D6C}"/>
          </ac:spMkLst>
        </pc:spChg>
        <pc:spChg chg="mod">
          <ac:chgData name="Pojasek, Krzysztof" userId="07d6071f-a469-4dbf-87cb-38fee53962dd" providerId="ADAL" clId="{8AFB698B-5075-47DD-A6DF-703B17688740}" dt="2021-04-10T22:48:47.184" v="2049" actId="20577"/>
          <ac:spMkLst>
            <pc:docMk/>
            <pc:sldMk cId="3590645538" sldId="425"/>
            <ac:spMk id="4" creationId="{2E008E1F-0C7D-4DE9-9BF5-E3FE58B67F58}"/>
          </ac:spMkLst>
        </pc:spChg>
      </pc:sldChg>
      <pc:sldChg chg="addSp modSp add">
        <pc:chgData name="Pojasek, Krzysztof" userId="07d6071f-a469-4dbf-87cb-38fee53962dd" providerId="ADAL" clId="{8AFB698B-5075-47DD-A6DF-703B17688740}" dt="2021-04-12T11:30:38.029" v="2562" actId="12"/>
        <pc:sldMkLst>
          <pc:docMk/>
          <pc:sldMk cId="2399301718" sldId="426"/>
        </pc:sldMkLst>
        <pc:spChg chg="mod">
          <ac:chgData name="Pojasek, Krzysztof" userId="07d6071f-a469-4dbf-87cb-38fee53962dd" providerId="ADAL" clId="{8AFB698B-5075-47DD-A6DF-703B17688740}" dt="2021-04-10T22:51:20.871" v="2097" actId="20577"/>
          <ac:spMkLst>
            <pc:docMk/>
            <pc:sldMk cId="2399301718" sldId="426"/>
            <ac:spMk id="2" creationId="{F5A046EE-8B13-42D1-8059-E3A78B00CFE6}"/>
          </ac:spMkLst>
        </pc:spChg>
        <pc:spChg chg="mod">
          <ac:chgData name="Pojasek, Krzysztof" userId="07d6071f-a469-4dbf-87cb-38fee53962dd" providerId="ADAL" clId="{8AFB698B-5075-47DD-A6DF-703B17688740}" dt="2021-04-12T07:57:16.991" v="2197" actId="6549"/>
          <ac:spMkLst>
            <pc:docMk/>
            <pc:sldMk cId="2399301718" sldId="426"/>
            <ac:spMk id="3" creationId="{003E048F-987A-44E0-8DC0-8BEE07D1E8F1}"/>
          </ac:spMkLst>
        </pc:spChg>
        <pc:spChg chg="mod">
          <ac:chgData name="Pojasek, Krzysztof" userId="07d6071f-a469-4dbf-87cb-38fee53962dd" providerId="ADAL" clId="{8AFB698B-5075-47DD-A6DF-703B17688740}" dt="2021-04-12T07:57:06.155" v="2194" actId="20577"/>
          <ac:spMkLst>
            <pc:docMk/>
            <pc:sldMk cId="2399301718" sldId="426"/>
            <ac:spMk id="4" creationId="{7518768D-8C27-4A49-B729-A36597EC2118}"/>
          </ac:spMkLst>
        </pc:spChg>
        <pc:spChg chg="add mod">
          <ac:chgData name="Pojasek, Krzysztof" userId="07d6071f-a469-4dbf-87cb-38fee53962dd" providerId="ADAL" clId="{8AFB698B-5075-47DD-A6DF-703B17688740}" dt="2021-04-12T11:30:38.029" v="2562" actId="12"/>
          <ac:spMkLst>
            <pc:docMk/>
            <pc:sldMk cId="2399301718" sldId="426"/>
            <ac:spMk id="5" creationId="{9DBB229F-4362-4B72-9DA3-EA605D2E6AB9}"/>
          </ac:spMkLst>
        </pc:spChg>
        <pc:spChg chg="add mod">
          <ac:chgData name="Pojasek, Krzysztof" userId="07d6071f-a469-4dbf-87cb-38fee53962dd" providerId="ADAL" clId="{8AFB698B-5075-47DD-A6DF-703B17688740}" dt="2021-04-12T11:28:23.888" v="2438" actId="207"/>
          <ac:spMkLst>
            <pc:docMk/>
            <pc:sldMk cId="2399301718" sldId="426"/>
            <ac:spMk id="6" creationId="{FA0AAF8D-88F3-40A6-B943-6785EF503E53}"/>
          </ac:spMkLst>
        </pc:spChg>
        <pc:cxnChg chg="add mod">
          <ac:chgData name="Pojasek, Krzysztof" userId="07d6071f-a469-4dbf-87cb-38fee53962dd" providerId="ADAL" clId="{8AFB698B-5075-47DD-A6DF-703B17688740}" dt="2021-04-12T11:27:48.161" v="2408" actId="1076"/>
          <ac:cxnSpMkLst>
            <pc:docMk/>
            <pc:sldMk cId="2399301718" sldId="426"/>
            <ac:cxnSpMk id="7" creationId="{344EB9E8-0024-470B-A85B-AC90EF43AB5C}"/>
          </ac:cxnSpMkLst>
        </pc:cxnChg>
      </pc:sldChg>
      <pc:sldChg chg="modSp add del">
        <pc:chgData name="Pojasek, Krzysztof" userId="07d6071f-a469-4dbf-87cb-38fee53962dd" providerId="ADAL" clId="{8AFB698B-5075-47DD-A6DF-703B17688740}" dt="2021-04-12T11:18:07.595" v="2381" actId="2696"/>
        <pc:sldMkLst>
          <pc:docMk/>
          <pc:sldMk cId="2521317251" sldId="427"/>
        </pc:sldMkLst>
        <pc:spChg chg="mod">
          <ac:chgData name="Pojasek, Krzysztof" userId="07d6071f-a469-4dbf-87cb-38fee53962dd" providerId="ADAL" clId="{8AFB698B-5075-47DD-A6DF-703B17688740}" dt="2021-04-12T07:57:26.282" v="2226" actId="20577"/>
          <ac:spMkLst>
            <pc:docMk/>
            <pc:sldMk cId="2521317251" sldId="427"/>
            <ac:spMk id="2" creationId="{C32FF38B-02C8-419E-9DF2-D422CF02B0C8}"/>
          </ac:spMkLst>
        </pc:spChg>
        <pc:spChg chg="mod">
          <ac:chgData name="Pojasek, Krzysztof" userId="07d6071f-a469-4dbf-87cb-38fee53962dd" providerId="ADAL" clId="{8AFB698B-5075-47DD-A6DF-703B17688740}" dt="2021-04-12T11:11:55.212" v="2380" actId="20577"/>
          <ac:spMkLst>
            <pc:docMk/>
            <pc:sldMk cId="2521317251" sldId="427"/>
            <ac:spMk id="3" creationId="{04C0E938-D432-4945-967A-827DA51531BD}"/>
          </ac:spMkLst>
        </pc:spChg>
        <pc:spChg chg="mod">
          <ac:chgData name="Pojasek, Krzysztof" userId="07d6071f-a469-4dbf-87cb-38fee53962dd" providerId="ADAL" clId="{8AFB698B-5075-47DD-A6DF-703B17688740}" dt="2021-04-12T07:57:51.447" v="2266" actId="20577"/>
          <ac:spMkLst>
            <pc:docMk/>
            <pc:sldMk cId="2521317251" sldId="427"/>
            <ac:spMk id="4" creationId="{B474314B-FD98-4226-B4AC-CE0744EBAE98}"/>
          </ac:spMkLst>
        </pc:spChg>
      </pc:sldChg>
      <pc:sldChg chg="modSp add">
        <pc:chgData name="Pojasek, Krzysztof" userId="07d6071f-a469-4dbf-87cb-38fee53962dd" providerId="ADAL" clId="{8AFB698B-5075-47DD-A6DF-703B17688740}" dt="2021-04-12T11:42:13.342" v="2676" actId="20577"/>
        <pc:sldMkLst>
          <pc:docMk/>
          <pc:sldMk cId="3081936161" sldId="428"/>
        </pc:sldMkLst>
        <pc:spChg chg="mod">
          <ac:chgData name="Pojasek, Krzysztof" userId="07d6071f-a469-4dbf-87cb-38fee53962dd" providerId="ADAL" clId="{8AFB698B-5075-47DD-A6DF-703B17688740}" dt="2021-04-12T11:26:42.434" v="2386" actId="20577"/>
          <ac:spMkLst>
            <pc:docMk/>
            <pc:sldMk cId="3081936161" sldId="428"/>
            <ac:spMk id="2" creationId="{377001FC-1C76-46E8-AE5C-E439727E71F0}"/>
          </ac:spMkLst>
        </pc:spChg>
        <pc:spChg chg="mod">
          <ac:chgData name="Pojasek, Krzysztof" userId="07d6071f-a469-4dbf-87cb-38fee53962dd" providerId="ADAL" clId="{8AFB698B-5075-47DD-A6DF-703B17688740}" dt="2021-04-12T11:42:13.342" v="2676" actId="20577"/>
          <ac:spMkLst>
            <pc:docMk/>
            <pc:sldMk cId="3081936161" sldId="428"/>
            <ac:spMk id="3" creationId="{BB3B11EB-E958-4C71-8B04-12CC063BE616}"/>
          </ac:spMkLst>
        </pc:spChg>
        <pc:spChg chg="mod">
          <ac:chgData name="Pojasek, Krzysztof" userId="07d6071f-a469-4dbf-87cb-38fee53962dd" providerId="ADAL" clId="{8AFB698B-5075-47DD-A6DF-703B17688740}" dt="2021-04-12T11:30:55.382" v="2575" actId="20577"/>
          <ac:spMkLst>
            <pc:docMk/>
            <pc:sldMk cId="3081936161" sldId="428"/>
            <ac:spMk id="4" creationId="{472CE082-8196-4AB5-86CA-E3612106A75C}"/>
          </ac:spMkLst>
        </pc:spChg>
      </pc:sldChg>
      <pc:sldChg chg="addSp delSp modSp add">
        <pc:chgData name="Pojasek, Krzysztof" userId="07d6071f-a469-4dbf-87cb-38fee53962dd" providerId="ADAL" clId="{8AFB698B-5075-47DD-A6DF-703B17688740}" dt="2021-04-12T11:51:35.481" v="2747" actId="14100"/>
        <pc:sldMkLst>
          <pc:docMk/>
          <pc:sldMk cId="1524295980" sldId="429"/>
        </pc:sldMkLst>
        <pc:spChg chg="mod">
          <ac:chgData name="Pojasek, Krzysztof" userId="07d6071f-a469-4dbf-87cb-38fee53962dd" providerId="ADAL" clId="{8AFB698B-5075-47DD-A6DF-703B17688740}" dt="2021-04-12T11:49:18.921" v="2687" actId="20577"/>
          <ac:spMkLst>
            <pc:docMk/>
            <pc:sldMk cId="1524295980" sldId="429"/>
            <ac:spMk id="2" creationId="{9DF2D8DD-28E6-4150-A2E8-AE540889D8C2}"/>
          </ac:spMkLst>
        </pc:spChg>
        <pc:spChg chg="del mod">
          <ac:chgData name="Pojasek, Krzysztof" userId="07d6071f-a469-4dbf-87cb-38fee53962dd" providerId="ADAL" clId="{8AFB698B-5075-47DD-A6DF-703B17688740}" dt="2021-04-12T11:51:17.497" v="2743" actId="478"/>
          <ac:spMkLst>
            <pc:docMk/>
            <pc:sldMk cId="1524295980" sldId="429"/>
            <ac:spMk id="3" creationId="{25CE7C6D-AE1D-428D-B9CE-05D1D52C2144}"/>
          </ac:spMkLst>
        </pc:spChg>
        <pc:spChg chg="mod">
          <ac:chgData name="Pojasek, Krzysztof" userId="07d6071f-a469-4dbf-87cb-38fee53962dd" providerId="ADAL" clId="{8AFB698B-5075-47DD-A6DF-703B17688740}" dt="2021-04-12T11:51:30.935" v="2745" actId="1076"/>
          <ac:spMkLst>
            <pc:docMk/>
            <pc:sldMk cId="1524295980" sldId="429"/>
            <ac:spMk id="4" creationId="{58FEB3CE-D674-4F4B-B110-079A1ACC089C}"/>
          </ac:spMkLst>
        </pc:spChg>
        <pc:picChg chg="add mod">
          <ac:chgData name="Pojasek, Krzysztof" userId="07d6071f-a469-4dbf-87cb-38fee53962dd" providerId="ADAL" clId="{8AFB698B-5075-47DD-A6DF-703B17688740}" dt="2021-04-12T11:51:35.481" v="2747" actId="14100"/>
          <ac:picMkLst>
            <pc:docMk/>
            <pc:sldMk cId="1524295980" sldId="429"/>
            <ac:picMk id="5" creationId="{BF5B8157-0177-460A-B027-C85773B11C1A}"/>
          </ac:picMkLst>
        </pc:picChg>
      </pc:sldChg>
      <pc:sldChg chg="addSp modSp add">
        <pc:chgData name="Pojasek, Krzysztof" userId="07d6071f-a469-4dbf-87cb-38fee53962dd" providerId="ADAL" clId="{8AFB698B-5075-47DD-A6DF-703B17688740}" dt="2021-04-12T11:56:38.467" v="2897" actId="20577"/>
        <pc:sldMkLst>
          <pc:docMk/>
          <pc:sldMk cId="3862338693" sldId="430"/>
        </pc:sldMkLst>
        <pc:spChg chg="mod">
          <ac:chgData name="Pojasek, Krzysztof" userId="07d6071f-a469-4dbf-87cb-38fee53962dd" providerId="ADAL" clId="{8AFB698B-5075-47DD-A6DF-703B17688740}" dt="2021-04-12T11:56:38.467" v="2897" actId="20577"/>
          <ac:spMkLst>
            <pc:docMk/>
            <pc:sldMk cId="3862338693" sldId="430"/>
            <ac:spMk id="2" creationId="{7AAAE9C1-6239-4BE7-AC4E-E3C3FD66DE4C}"/>
          </ac:spMkLst>
        </pc:spChg>
        <pc:spChg chg="mod">
          <ac:chgData name="Pojasek, Krzysztof" userId="07d6071f-a469-4dbf-87cb-38fee53962dd" providerId="ADAL" clId="{8AFB698B-5075-47DD-A6DF-703B17688740}" dt="2021-04-12T11:55:00.147" v="2869" actId="207"/>
          <ac:spMkLst>
            <pc:docMk/>
            <pc:sldMk cId="3862338693" sldId="430"/>
            <ac:spMk id="3" creationId="{B1B1BE93-8D93-45B9-BBB6-976283143A86}"/>
          </ac:spMkLst>
        </pc:spChg>
        <pc:spChg chg="mod">
          <ac:chgData name="Pojasek, Krzysztof" userId="07d6071f-a469-4dbf-87cb-38fee53962dd" providerId="ADAL" clId="{8AFB698B-5075-47DD-A6DF-703B17688740}" dt="2021-04-12T11:53:52.656" v="2832" actId="20577"/>
          <ac:spMkLst>
            <pc:docMk/>
            <pc:sldMk cId="3862338693" sldId="430"/>
            <ac:spMk id="4" creationId="{F8D1AC26-DF17-42F8-A6C4-4BC4730967A2}"/>
          </ac:spMkLst>
        </pc:spChg>
        <pc:picChg chg="add mod modCrop">
          <ac:chgData name="Pojasek, Krzysztof" userId="07d6071f-a469-4dbf-87cb-38fee53962dd" providerId="ADAL" clId="{8AFB698B-5075-47DD-A6DF-703B17688740}" dt="2021-04-12T11:54:06.655" v="2833" actId="732"/>
          <ac:picMkLst>
            <pc:docMk/>
            <pc:sldMk cId="3862338693" sldId="430"/>
            <ac:picMk id="5" creationId="{F1B214C8-0924-45EF-9002-55360BD016D6}"/>
          </ac:picMkLst>
        </pc:picChg>
        <pc:picChg chg="add mod modCrop">
          <ac:chgData name="Pojasek, Krzysztof" userId="07d6071f-a469-4dbf-87cb-38fee53962dd" providerId="ADAL" clId="{8AFB698B-5075-47DD-A6DF-703B17688740}" dt="2021-04-12T11:56:16.486" v="2887" actId="14100"/>
          <ac:picMkLst>
            <pc:docMk/>
            <pc:sldMk cId="3862338693" sldId="430"/>
            <ac:picMk id="6" creationId="{DBA5AE44-A221-4B12-B16D-C27C33838632}"/>
          </ac:picMkLst>
        </pc:picChg>
        <pc:picChg chg="add mod">
          <ac:chgData name="Pojasek, Krzysztof" userId="07d6071f-a469-4dbf-87cb-38fee53962dd" providerId="ADAL" clId="{8AFB698B-5075-47DD-A6DF-703B17688740}" dt="2021-04-12T11:55:45.097" v="2879" actId="571"/>
          <ac:picMkLst>
            <pc:docMk/>
            <pc:sldMk cId="3862338693" sldId="430"/>
            <ac:picMk id="7" creationId="{A3FAA24C-754C-4D6A-8CFB-45D8786BD9B3}"/>
          </ac:picMkLst>
        </pc:picChg>
      </pc:sldChg>
      <pc:sldChg chg="modSp add">
        <pc:chgData name="Pojasek, Krzysztof" userId="07d6071f-a469-4dbf-87cb-38fee53962dd" providerId="ADAL" clId="{8AFB698B-5075-47DD-A6DF-703B17688740}" dt="2021-04-12T12:23:02.219" v="3264" actId="20577"/>
        <pc:sldMkLst>
          <pc:docMk/>
          <pc:sldMk cId="100414992" sldId="431"/>
        </pc:sldMkLst>
        <pc:spChg chg="mod">
          <ac:chgData name="Pojasek, Krzysztof" userId="07d6071f-a469-4dbf-87cb-38fee53962dd" providerId="ADAL" clId="{8AFB698B-5075-47DD-A6DF-703B17688740}" dt="2021-04-12T12:09:15.883" v="2908" actId="20577"/>
          <ac:spMkLst>
            <pc:docMk/>
            <pc:sldMk cId="100414992" sldId="431"/>
            <ac:spMk id="2" creationId="{EE0A9BDA-BCB1-4CD8-A700-092D8B62F247}"/>
          </ac:spMkLst>
        </pc:spChg>
        <pc:spChg chg="mod">
          <ac:chgData name="Pojasek, Krzysztof" userId="07d6071f-a469-4dbf-87cb-38fee53962dd" providerId="ADAL" clId="{8AFB698B-5075-47DD-A6DF-703B17688740}" dt="2021-04-12T12:23:02.219" v="3264" actId="20577"/>
          <ac:spMkLst>
            <pc:docMk/>
            <pc:sldMk cId="100414992" sldId="431"/>
            <ac:spMk id="3" creationId="{D53081F3-4973-475D-8AB4-FC74C6FA0DAE}"/>
          </ac:spMkLst>
        </pc:spChg>
        <pc:spChg chg="mod">
          <ac:chgData name="Pojasek, Krzysztof" userId="07d6071f-a469-4dbf-87cb-38fee53962dd" providerId="ADAL" clId="{8AFB698B-5075-47DD-A6DF-703B17688740}" dt="2021-04-12T12:09:20.506" v="2916" actId="20577"/>
          <ac:spMkLst>
            <pc:docMk/>
            <pc:sldMk cId="100414992" sldId="431"/>
            <ac:spMk id="4" creationId="{C8B444BD-88DA-44C5-8427-4D15118F5793}"/>
          </ac:spMkLst>
        </pc:spChg>
      </pc:sldChg>
      <pc:sldChg chg="modSp add">
        <pc:chgData name="Pojasek, Krzysztof" userId="07d6071f-a469-4dbf-87cb-38fee53962dd" providerId="ADAL" clId="{8AFB698B-5075-47DD-A6DF-703B17688740}" dt="2021-04-13T10:34:12.143" v="3869" actId="1076"/>
        <pc:sldMkLst>
          <pc:docMk/>
          <pc:sldMk cId="3102604290" sldId="432"/>
        </pc:sldMkLst>
        <pc:spChg chg="mod">
          <ac:chgData name="Pojasek, Krzysztof" userId="07d6071f-a469-4dbf-87cb-38fee53962dd" providerId="ADAL" clId="{8AFB698B-5075-47DD-A6DF-703B17688740}" dt="2021-04-13T10:34:12.143" v="3869" actId="1076"/>
          <ac:spMkLst>
            <pc:docMk/>
            <pc:sldMk cId="3102604290" sldId="432"/>
            <ac:spMk id="2" creationId="{F0AA1BB5-021F-4CB9-B7E5-EB89E65B629F}"/>
          </ac:spMkLst>
        </pc:spChg>
        <pc:spChg chg="mod">
          <ac:chgData name="Pojasek, Krzysztof" userId="07d6071f-a469-4dbf-87cb-38fee53962dd" providerId="ADAL" clId="{8AFB698B-5075-47DD-A6DF-703B17688740}" dt="2021-04-12T12:49:50.615" v="3816" actId="20577"/>
          <ac:spMkLst>
            <pc:docMk/>
            <pc:sldMk cId="3102604290" sldId="432"/>
            <ac:spMk id="3" creationId="{D77D2386-05EA-4496-AD7E-9206A64C5B20}"/>
          </ac:spMkLst>
        </pc:spChg>
        <pc:spChg chg="mod">
          <ac:chgData name="Pojasek, Krzysztof" userId="07d6071f-a469-4dbf-87cb-38fee53962dd" providerId="ADAL" clId="{8AFB698B-5075-47DD-A6DF-703B17688740}" dt="2021-04-12T12:45:39.947" v="3750" actId="20577"/>
          <ac:spMkLst>
            <pc:docMk/>
            <pc:sldMk cId="3102604290" sldId="432"/>
            <ac:spMk id="4" creationId="{B0156B33-2641-405B-A122-208D25A9FEDD}"/>
          </ac:spMkLst>
        </pc:spChg>
      </pc:sldChg>
      <pc:sldChg chg="add del">
        <pc:chgData name="Pojasek, Krzysztof" userId="07d6071f-a469-4dbf-87cb-38fee53962dd" providerId="ADAL" clId="{8AFB698B-5075-47DD-A6DF-703B17688740}" dt="2021-04-13T10:33:08.748" v="3860" actId="2696"/>
        <pc:sldMkLst>
          <pc:docMk/>
          <pc:sldMk cId="3185435981" sldId="433"/>
        </pc:sldMkLst>
      </pc:sldChg>
      <pc:sldChg chg="addSp delSp modSp add">
        <pc:chgData name="Pojasek, Krzysztof" userId="07d6071f-a469-4dbf-87cb-38fee53962dd" providerId="ADAL" clId="{8AFB698B-5075-47DD-A6DF-703B17688740}" dt="2021-04-26T19:49:54.236" v="6150" actId="1076"/>
        <pc:sldMkLst>
          <pc:docMk/>
          <pc:sldMk cId="4136550676" sldId="433"/>
        </pc:sldMkLst>
        <pc:spChg chg="del mod">
          <ac:chgData name="Pojasek, Krzysztof" userId="07d6071f-a469-4dbf-87cb-38fee53962dd" providerId="ADAL" clId="{8AFB698B-5075-47DD-A6DF-703B17688740}" dt="2021-04-13T10:33:22.095" v="3863" actId="478"/>
          <ac:spMkLst>
            <pc:docMk/>
            <pc:sldMk cId="4136550676" sldId="433"/>
            <ac:spMk id="2" creationId="{221A0765-AF72-4844-AA84-F9039F7EEE0C}"/>
          </ac:spMkLst>
        </pc:spChg>
        <pc:spChg chg="del mod">
          <ac:chgData name="Pojasek, Krzysztof" userId="07d6071f-a469-4dbf-87cb-38fee53962dd" providerId="ADAL" clId="{8AFB698B-5075-47DD-A6DF-703B17688740}" dt="2021-04-13T10:33:22.095" v="3863" actId="478"/>
          <ac:spMkLst>
            <pc:docMk/>
            <pc:sldMk cId="4136550676" sldId="433"/>
            <ac:spMk id="3" creationId="{8E578EB6-E6F4-478C-A4ED-3D5D032BA149}"/>
          </ac:spMkLst>
        </pc:spChg>
        <pc:spChg chg="del">
          <ac:chgData name="Pojasek, Krzysztof" userId="07d6071f-a469-4dbf-87cb-38fee53962dd" providerId="ADAL" clId="{8AFB698B-5075-47DD-A6DF-703B17688740}" dt="2021-04-13T10:33:26.081" v="3864" actId="478"/>
          <ac:spMkLst>
            <pc:docMk/>
            <pc:sldMk cId="4136550676" sldId="433"/>
            <ac:spMk id="4" creationId="{E61AA583-F546-4EB7-802C-9C6043C7E331}"/>
          </ac:spMkLst>
        </pc:spChg>
        <pc:spChg chg="add mod">
          <ac:chgData name="Pojasek, Krzysztof" userId="07d6071f-a469-4dbf-87cb-38fee53962dd" providerId="ADAL" clId="{8AFB698B-5075-47DD-A6DF-703B17688740}" dt="2021-04-26T19:49:46.184" v="6149" actId="313"/>
          <ac:spMkLst>
            <pc:docMk/>
            <pc:sldMk cId="4136550676" sldId="433"/>
            <ac:spMk id="5" creationId="{AB581F60-08D0-4BF4-A73B-19E240F84CFD}"/>
          </ac:spMkLst>
        </pc:spChg>
        <pc:spChg chg="add mod">
          <ac:chgData name="Pojasek, Krzysztof" userId="07d6071f-a469-4dbf-87cb-38fee53962dd" providerId="ADAL" clId="{8AFB698B-5075-47DD-A6DF-703B17688740}" dt="2021-04-13T10:34:23.146" v="3870" actId="1076"/>
          <ac:spMkLst>
            <pc:docMk/>
            <pc:sldMk cId="4136550676" sldId="433"/>
            <ac:spMk id="6" creationId="{34A9AED2-5A42-42C3-8D71-AA75B393AD9A}"/>
          </ac:spMkLst>
        </pc:spChg>
        <pc:spChg chg="add mod">
          <ac:chgData name="Pojasek, Krzysztof" userId="07d6071f-a469-4dbf-87cb-38fee53962dd" providerId="ADAL" clId="{8AFB698B-5075-47DD-A6DF-703B17688740}" dt="2021-04-26T19:49:54.236" v="6150" actId="1076"/>
          <ac:spMkLst>
            <pc:docMk/>
            <pc:sldMk cId="4136550676" sldId="433"/>
            <ac:spMk id="7" creationId="{A5CB0C77-2995-46B2-BC7C-C0F244F6902E}"/>
          </ac:spMkLst>
        </pc:spChg>
      </pc:sldChg>
      <pc:sldChg chg="addSp delSp modSp add ord">
        <pc:chgData name="Pojasek, Krzysztof" userId="07d6071f-a469-4dbf-87cb-38fee53962dd" providerId="ADAL" clId="{8AFB698B-5075-47DD-A6DF-703B17688740}" dt="2021-04-26T20:37:30.735" v="6295" actId="2711"/>
        <pc:sldMkLst>
          <pc:docMk/>
          <pc:sldMk cId="1623007614" sldId="434"/>
        </pc:sldMkLst>
        <pc:spChg chg="del">
          <ac:chgData name="Pojasek, Krzysztof" userId="07d6071f-a469-4dbf-87cb-38fee53962dd" providerId="ADAL" clId="{8AFB698B-5075-47DD-A6DF-703B17688740}" dt="2021-04-13T10:38:31.730" v="3891"/>
          <ac:spMkLst>
            <pc:docMk/>
            <pc:sldMk cId="1623007614" sldId="434"/>
            <ac:spMk id="2" creationId="{480CCF60-9409-4F07-9352-30433960E3A2}"/>
          </ac:spMkLst>
        </pc:spChg>
        <pc:spChg chg="del">
          <ac:chgData name="Pojasek, Krzysztof" userId="07d6071f-a469-4dbf-87cb-38fee53962dd" providerId="ADAL" clId="{8AFB698B-5075-47DD-A6DF-703B17688740}" dt="2021-04-13T10:38:31.730" v="3891"/>
          <ac:spMkLst>
            <pc:docMk/>
            <pc:sldMk cId="1623007614" sldId="434"/>
            <ac:spMk id="3" creationId="{2CBFC41A-0250-4F16-821B-426F960429A1}"/>
          </ac:spMkLst>
        </pc:spChg>
        <pc:spChg chg="del">
          <ac:chgData name="Pojasek, Krzysztof" userId="07d6071f-a469-4dbf-87cb-38fee53962dd" providerId="ADAL" clId="{8AFB698B-5075-47DD-A6DF-703B17688740}" dt="2021-04-13T10:38:31.730" v="3891"/>
          <ac:spMkLst>
            <pc:docMk/>
            <pc:sldMk cId="1623007614" sldId="434"/>
            <ac:spMk id="4" creationId="{56033196-45FE-400C-A7F2-BBB1DBB4F026}"/>
          </ac:spMkLst>
        </pc:spChg>
        <pc:spChg chg="add mod">
          <ac:chgData name="Pojasek, Krzysztof" userId="07d6071f-a469-4dbf-87cb-38fee53962dd" providerId="ADAL" clId="{8AFB698B-5075-47DD-A6DF-703B17688740}" dt="2021-04-13T14:15:59.099" v="3907" actId="20577"/>
          <ac:spMkLst>
            <pc:docMk/>
            <pc:sldMk cId="1623007614" sldId="434"/>
            <ac:spMk id="5" creationId="{F748860D-3878-4EFF-8513-A73FDB11B06A}"/>
          </ac:spMkLst>
        </pc:spChg>
        <pc:spChg chg="add mod">
          <ac:chgData name="Pojasek, Krzysztof" userId="07d6071f-a469-4dbf-87cb-38fee53962dd" providerId="ADAL" clId="{8AFB698B-5075-47DD-A6DF-703B17688740}" dt="2021-04-26T20:37:30.735" v="6295" actId="2711"/>
          <ac:spMkLst>
            <pc:docMk/>
            <pc:sldMk cId="1623007614" sldId="434"/>
            <ac:spMk id="6" creationId="{D28AB3FE-DB25-4128-AD06-AA97DED80A2E}"/>
          </ac:spMkLst>
        </pc:spChg>
      </pc:sldChg>
      <pc:sldChg chg="addSp modSp add ord modNotesTx">
        <pc:chgData name="Pojasek, Krzysztof" userId="07d6071f-a469-4dbf-87cb-38fee53962dd" providerId="ADAL" clId="{8AFB698B-5075-47DD-A6DF-703B17688740}" dt="2021-04-26T22:00:43.178" v="6530" actId="20577"/>
        <pc:sldMkLst>
          <pc:docMk/>
          <pc:sldMk cId="944679777" sldId="435"/>
        </pc:sldMkLst>
        <pc:spChg chg="add mod">
          <ac:chgData name="Pojasek, Krzysztof" userId="07d6071f-a469-4dbf-87cb-38fee53962dd" providerId="ADAL" clId="{8AFB698B-5075-47DD-A6DF-703B17688740}" dt="2021-04-26T21:41:48.333" v="6372" actId="12"/>
          <ac:spMkLst>
            <pc:docMk/>
            <pc:sldMk cId="944679777" sldId="435"/>
            <ac:spMk id="2" creationId="{77C28831-212C-4A18-9E6B-D41CC7961D41}"/>
          </ac:spMkLst>
        </pc:spChg>
        <pc:spChg chg="add">
          <ac:chgData name="Pojasek, Krzysztof" userId="07d6071f-a469-4dbf-87cb-38fee53962dd" providerId="ADAL" clId="{8AFB698B-5075-47DD-A6DF-703B17688740}" dt="2021-04-13T11:23:09.773" v="3896"/>
          <ac:spMkLst>
            <pc:docMk/>
            <pc:sldMk cId="944679777" sldId="435"/>
            <ac:spMk id="3" creationId="{C5981804-CC61-4A75-BE98-E731A6A6348C}"/>
          </ac:spMkLst>
        </pc:spChg>
      </pc:sldChg>
      <pc:sldChg chg="addSp delSp modSp add">
        <pc:chgData name="Pojasek, Krzysztof" userId="07d6071f-a469-4dbf-87cb-38fee53962dd" providerId="ADAL" clId="{8AFB698B-5075-47DD-A6DF-703B17688740}" dt="2021-04-26T22:11:35.451" v="6651" actId="20577"/>
        <pc:sldMkLst>
          <pc:docMk/>
          <pc:sldMk cId="2195083487" sldId="436"/>
        </pc:sldMkLst>
        <pc:spChg chg="add mod">
          <ac:chgData name="Pojasek, Krzysztof" userId="07d6071f-a469-4dbf-87cb-38fee53962dd" providerId="ADAL" clId="{8AFB698B-5075-47DD-A6DF-703B17688740}" dt="2021-04-26T22:11:35.451" v="6651" actId="20577"/>
          <ac:spMkLst>
            <pc:docMk/>
            <pc:sldMk cId="2195083487" sldId="436"/>
            <ac:spMk id="2" creationId="{67E54CB1-15D8-4F0D-819B-82176DAEBCA4}"/>
          </ac:spMkLst>
        </pc:spChg>
        <pc:spChg chg="add">
          <ac:chgData name="Pojasek, Krzysztof" userId="07d6071f-a469-4dbf-87cb-38fee53962dd" providerId="ADAL" clId="{8AFB698B-5075-47DD-A6DF-703B17688740}" dt="2021-04-13T11:23:27.212" v="3898"/>
          <ac:spMkLst>
            <pc:docMk/>
            <pc:sldMk cId="2195083487" sldId="436"/>
            <ac:spMk id="3" creationId="{55092B72-49E0-4920-9250-D736C4BDFE7D}"/>
          </ac:spMkLst>
        </pc:spChg>
        <pc:spChg chg="add del">
          <ac:chgData name="Pojasek, Krzysztof" userId="07d6071f-a469-4dbf-87cb-38fee53962dd" providerId="ADAL" clId="{8AFB698B-5075-47DD-A6DF-703B17688740}" dt="2021-04-26T22:03:24.623" v="6533"/>
          <ac:spMkLst>
            <pc:docMk/>
            <pc:sldMk cId="2195083487" sldId="436"/>
            <ac:spMk id="4" creationId="{2B9C6AAB-4834-4321-8A66-6EFF1D202B0D}"/>
          </ac:spMkLst>
        </pc:spChg>
        <pc:spChg chg="add del">
          <ac:chgData name="Pojasek, Krzysztof" userId="07d6071f-a469-4dbf-87cb-38fee53962dd" providerId="ADAL" clId="{8AFB698B-5075-47DD-A6DF-703B17688740}" dt="2021-04-26T22:03:33.034" v="6537"/>
          <ac:spMkLst>
            <pc:docMk/>
            <pc:sldMk cId="2195083487" sldId="436"/>
            <ac:spMk id="5" creationId="{0F1D7AB1-E558-4887-B6EA-B943CEEFDB4B}"/>
          </ac:spMkLst>
        </pc:spChg>
        <pc:spChg chg="add del">
          <ac:chgData name="Pojasek, Krzysztof" userId="07d6071f-a469-4dbf-87cb-38fee53962dd" providerId="ADAL" clId="{8AFB698B-5075-47DD-A6DF-703B17688740}" dt="2021-04-26T22:03:32.809" v="6536"/>
          <ac:spMkLst>
            <pc:docMk/>
            <pc:sldMk cId="2195083487" sldId="436"/>
            <ac:spMk id="6" creationId="{476ED3F0-AC1C-4BF5-BFF6-ED6DD7AD8423}"/>
          </ac:spMkLst>
        </pc:spChg>
        <pc:spChg chg="add del">
          <ac:chgData name="Pojasek, Krzysztof" userId="07d6071f-a469-4dbf-87cb-38fee53962dd" providerId="ADAL" clId="{8AFB698B-5075-47DD-A6DF-703B17688740}" dt="2021-04-26T22:11:32.445" v="6642"/>
          <ac:spMkLst>
            <pc:docMk/>
            <pc:sldMk cId="2195083487" sldId="436"/>
            <ac:spMk id="7" creationId="{7EE0571A-ADD3-448D-B8FB-19EA5A3F26B7}"/>
          </ac:spMkLst>
        </pc:spChg>
      </pc:sldChg>
      <pc:sldChg chg="addSp delSp modSp add modNotesTx">
        <pc:chgData name="Pojasek, Krzysztof" userId="07d6071f-a469-4dbf-87cb-38fee53962dd" providerId="ADAL" clId="{8AFB698B-5075-47DD-A6DF-703B17688740}" dt="2021-04-27T16:06:45.610" v="6715" actId="20577"/>
        <pc:sldMkLst>
          <pc:docMk/>
          <pc:sldMk cId="1434596955" sldId="437"/>
        </pc:sldMkLst>
        <pc:spChg chg="add mod">
          <ac:chgData name="Pojasek, Krzysztof" userId="07d6071f-a469-4dbf-87cb-38fee53962dd" providerId="ADAL" clId="{8AFB698B-5075-47DD-A6DF-703B17688740}" dt="2021-04-27T16:06:45.610" v="6715" actId="20577"/>
          <ac:spMkLst>
            <pc:docMk/>
            <pc:sldMk cId="1434596955" sldId="437"/>
            <ac:spMk id="2" creationId="{C6F0412A-5445-4C41-A68A-02BC2763D455}"/>
          </ac:spMkLst>
        </pc:spChg>
        <pc:spChg chg="add">
          <ac:chgData name="Pojasek, Krzysztof" userId="07d6071f-a469-4dbf-87cb-38fee53962dd" providerId="ADAL" clId="{8AFB698B-5075-47DD-A6DF-703B17688740}" dt="2021-04-13T11:24:00.829" v="3900"/>
          <ac:spMkLst>
            <pc:docMk/>
            <pc:sldMk cId="1434596955" sldId="437"/>
            <ac:spMk id="3" creationId="{3F20DD6B-9481-48B6-8AC2-7A66000D1E5D}"/>
          </ac:spMkLst>
        </pc:spChg>
        <pc:spChg chg="add del">
          <ac:chgData name="Pojasek, Krzysztof" userId="07d6071f-a469-4dbf-87cb-38fee53962dd" providerId="ADAL" clId="{8AFB698B-5075-47DD-A6DF-703B17688740}" dt="2021-04-26T22:23:32.607" v="6653"/>
          <ac:spMkLst>
            <pc:docMk/>
            <pc:sldMk cId="1434596955" sldId="437"/>
            <ac:spMk id="4" creationId="{BA702D51-8BC6-430C-B77B-DF545F4AE497}"/>
          </ac:spMkLst>
        </pc:spChg>
      </pc:sldChg>
      <pc:sldChg chg="addSp modSp add">
        <pc:chgData name="Pojasek, Krzysztof" userId="07d6071f-a469-4dbf-87cb-38fee53962dd" providerId="ADAL" clId="{8AFB698B-5075-47DD-A6DF-703B17688740}" dt="2021-04-27T16:06:20.811" v="6713" actId="20577"/>
        <pc:sldMkLst>
          <pc:docMk/>
          <pc:sldMk cId="2458303720" sldId="438"/>
        </pc:sldMkLst>
        <pc:spChg chg="add mod">
          <ac:chgData name="Pojasek, Krzysztof" userId="07d6071f-a469-4dbf-87cb-38fee53962dd" providerId="ADAL" clId="{8AFB698B-5075-47DD-A6DF-703B17688740}" dt="2021-04-27T16:06:20.811" v="6713" actId="20577"/>
          <ac:spMkLst>
            <pc:docMk/>
            <pc:sldMk cId="2458303720" sldId="438"/>
            <ac:spMk id="2" creationId="{BF816715-6112-4F1E-8D14-A60DDA4A1F1F}"/>
          </ac:spMkLst>
        </pc:spChg>
        <pc:spChg chg="add">
          <ac:chgData name="Pojasek, Krzysztof" userId="07d6071f-a469-4dbf-87cb-38fee53962dd" providerId="ADAL" clId="{8AFB698B-5075-47DD-A6DF-703B17688740}" dt="2021-04-13T11:24:15.315" v="3902"/>
          <ac:spMkLst>
            <pc:docMk/>
            <pc:sldMk cId="2458303720" sldId="438"/>
            <ac:spMk id="3" creationId="{7054C0A7-9C2F-4F3A-8FCF-60D26554F593}"/>
          </ac:spMkLst>
        </pc:spChg>
      </pc:sldChg>
      <pc:sldChg chg="addSp modSp add">
        <pc:chgData name="Pojasek, Krzysztof" userId="07d6071f-a469-4dbf-87cb-38fee53962dd" providerId="ADAL" clId="{8AFB698B-5075-47DD-A6DF-703B17688740}" dt="2021-04-26T22:46:36.208" v="6700" actId="1076"/>
        <pc:sldMkLst>
          <pc:docMk/>
          <pc:sldMk cId="175139797" sldId="439"/>
        </pc:sldMkLst>
        <pc:spChg chg="add mod">
          <ac:chgData name="Pojasek, Krzysztof" userId="07d6071f-a469-4dbf-87cb-38fee53962dd" providerId="ADAL" clId="{8AFB698B-5075-47DD-A6DF-703B17688740}" dt="2021-04-26T22:46:36.208" v="6700" actId="1076"/>
          <ac:spMkLst>
            <pc:docMk/>
            <pc:sldMk cId="175139797" sldId="439"/>
            <ac:spMk id="2" creationId="{3B30B989-D95F-4A84-918A-619EA3BA4D7C}"/>
          </ac:spMkLst>
        </pc:spChg>
        <pc:spChg chg="add">
          <ac:chgData name="Pojasek, Krzysztof" userId="07d6071f-a469-4dbf-87cb-38fee53962dd" providerId="ADAL" clId="{8AFB698B-5075-47DD-A6DF-703B17688740}" dt="2021-04-13T11:24:24.133" v="3904"/>
          <ac:spMkLst>
            <pc:docMk/>
            <pc:sldMk cId="175139797" sldId="439"/>
            <ac:spMk id="3" creationId="{2D535A94-8FE3-414E-ADCF-6EAD6946A314}"/>
          </ac:spMkLst>
        </pc:spChg>
      </pc:sldChg>
      <pc:sldChg chg="addSp modSp add">
        <pc:chgData name="Pojasek, Krzysztof" userId="07d6071f-a469-4dbf-87cb-38fee53962dd" providerId="ADAL" clId="{8AFB698B-5075-47DD-A6DF-703B17688740}" dt="2021-04-27T16:06:26.621" v="6714"/>
        <pc:sldMkLst>
          <pc:docMk/>
          <pc:sldMk cId="3355795408" sldId="440"/>
        </pc:sldMkLst>
        <pc:spChg chg="add mod">
          <ac:chgData name="Pojasek, Krzysztof" userId="07d6071f-a469-4dbf-87cb-38fee53962dd" providerId="ADAL" clId="{8AFB698B-5075-47DD-A6DF-703B17688740}" dt="2021-04-27T16:06:26.621" v="6714"/>
          <ac:spMkLst>
            <pc:docMk/>
            <pc:sldMk cId="3355795408" sldId="440"/>
            <ac:spMk id="2" creationId="{940BD0DD-16EB-42B7-B42C-8C26F57D260C}"/>
          </ac:spMkLst>
        </pc:spChg>
        <pc:spChg chg="add">
          <ac:chgData name="Pojasek, Krzysztof" userId="07d6071f-a469-4dbf-87cb-38fee53962dd" providerId="ADAL" clId="{8AFB698B-5075-47DD-A6DF-703B17688740}" dt="2021-04-13T11:24:36.708" v="3906"/>
          <ac:spMkLst>
            <pc:docMk/>
            <pc:sldMk cId="3355795408" sldId="440"/>
            <ac:spMk id="3" creationId="{6D5A2CDE-18A1-4191-ADEB-9C24E943DEF1}"/>
          </ac:spMkLst>
        </pc:spChg>
      </pc:sldChg>
      <pc:sldChg chg="addSp delSp modSp add">
        <pc:chgData name="Pojasek, Krzysztof" userId="07d6071f-a469-4dbf-87cb-38fee53962dd" providerId="ADAL" clId="{8AFB698B-5075-47DD-A6DF-703B17688740}" dt="2021-04-26T19:24:21.476" v="5933" actId="14100"/>
        <pc:sldMkLst>
          <pc:docMk/>
          <pc:sldMk cId="710328127" sldId="441"/>
        </pc:sldMkLst>
        <pc:spChg chg="mod">
          <ac:chgData name="Pojasek, Krzysztof" userId="07d6071f-a469-4dbf-87cb-38fee53962dd" providerId="ADAL" clId="{8AFB698B-5075-47DD-A6DF-703B17688740}" dt="2021-04-26T15:23:40.928" v="4251" actId="20577"/>
          <ac:spMkLst>
            <pc:docMk/>
            <pc:sldMk cId="710328127" sldId="441"/>
            <ac:spMk id="2" creationId="{68501370-FEC6-4B0A-9DF7-9C459E799859}"/>
          </ac:spMkLst>
        </pc:spChg>
        <pc:spChg chg="mod">
          <ac:chgData name="Pojasek, Krzysztof" userId="07d6071f-a469-4dbf-87cb-38fee53962dd" providerId="ADAL" clId="{8AFB698B-5075-47DD-A6DF-703B17688740}" dt="2021-04-26T19:18:30.666" v="5915" actId="27636"/>
          <ac:spMkLst>
            <pc:docMk/>
            <pc:sldMk cId="710328127" sldId="441"/>
            <ac:spMk id="3" creationId="{3AC640AC-838F-41DB-BDD2-61631D4B26AD}"/>
          </ac:spMkLst>
        </pc:spChg>
        <pc:spChg chg="del">
          <ac:chgData name="Pojasek, Krzysztof" userId="07d6071f-a469-4dbf-87cb-38fee53962dd" providerId="ADAL" clId="{8AFB698B-5075-47DD-A6DF-703B17688740}" dt="2021-04-26T15:24:10.570" v="4273" actId="478"/>
          <ac:spMkLst>
            <pc:docMk/>
            <pc:sldMk cId="710328127" sldId="441"/>
            <ac:spMk id="4" creationId="{2F9C56F8-E633-4172-938D-567B19F48488}"/>
          </ac:spMkLst>
        </pc:spChg>
        <pc:picChg chg="add del mod">
          <ac:chgData name="Pojasek, Krzysztof" userId="07d6071f-a469-4dbf-87cb-38fee53962dd" providerId="ADAL" clId="{8AFB698B-5075-47DD-A6DF-703B17688740}" dt="2021-04-26T19:23:47.897" v="5930" actId="478"/>
          <ac:picMkLst>
            <pc:docMk/>
            <pc:sldMk cId="710328127" sldId="441"/>
            <ac:picMk id="5" creationId="{5B5D01FE-5399-46CB-8562-D26600FB04BF}"/>
          </ac:picMkLst>
        </pc:picChg>
        <pc:picChg chg="add del mod">
          <ac:chgData name="Pojasek, Krzysztof" userId="07d6071f-a469-4dbf-87cb-38fee53962dd" providerId="ADAL" clId="{8AFB698B-5075-47DD-A6DF-703B17688740}" dt="2021-04-26T19:23:12.770" v="5926" actId="478"/>
          <ac:picMkLst>
            <pc:docMk/>
            <pc:sldMk cId="710328127" sldId="441"/>
            <ac:picMk id="6" creationId="{7A3F5702-90F6-460C-AF6E-A333D9B2FC6A}"/>
          </ac:picMkLst>
        </pc:picChg>
        <pc:picChg chg="add mod">
          <ac:chgData name="Pojasek, Krzysztof" userId="07d6071f-a469-4dbf-87cb-38fee53962dd" providerId="ADAL" clId="{8AFB698B-5075-47DD-A6DF-703B17688740}" dt="2021-04-26T19:23:43.556" v="5929" actId="14100"/>
          <ac:picMkLst>
            <pc:docMk/>
            <pc:sldMk cId="710328127" sldId="441"/>
            <ac:picMk id="7" creationId="{68F68167-023F-44B2-876B-1F3A166D399A}"/>
          </ac:picMkLst>
        </pc:picChg>
        <pc:picChg chg="add mod">
          <ac:chgData name="Pojasek, Krzysztof" userId="07d6071f-a469-4dbf-87cb-38fee53962dd" providerId="ADAL" clId="{8AFB698B-5075-47DD-A6DF-703B17688740}" dt="2021-04-26T19:24:21.476" v="5933" actId="14100"/>
          <ac:picMkLst>
            <pc:docMk/>
            <pc:sldMk cId="710328127" sldId="441"/>
            <ac:picMk id="8" creationId="{B8F838CC-1AAC-4653-9CDB-6EE290F0363B}"/>
          </ac:picMkLst>
        </pc:picChg>
      </pc:sldChg>
      <pc:sldChg chg="addSp delSp modSp add">
        <pc:chgData name="Pojasek, Krzysztof" userId="07d6071f-a469-4dbf-87cb-38fee53962dd" providerId="ADAL" clId="{8AFB698B-5075-47DD-A6DF-703B17688740}" dt="2021-04-26T19:25:26.376" v="5938" actId="14100"/>
        <pc:sldMkLst>
          <pc:docMk/>
          <pc:sldMk cId="1499834116" sldId="442"/>
        </pc:sldMkLst>
        <pc:spChg chg="mod">
          <ac:chgData name="Pojasek, Krzysztof" userId="07d6071f-a469-4dbf-87cb-38fee53962dd" providerId="ADAL" clId="{8AFB698B-5075-47DD-A6DF-703B17688740}" dt="2021-04-26T18:30:41.216" v="4747" actId="20577"/>
          <ac:spMkLst>
            <pc:docMk/>
            <pc:sldMk cId="1499834116" sldId="442"/>
            <ac:spMk id="2" creationId="{E9281C2B-F4AC-4552-B571-5DA76A329C4F}"/>
          </ac:spMkLst>
        </pc:spChg>
        <pc:spChg chg="mod">
          <ac:chgData name="Pojasek, Krzysztof" userId="07d6071f-a469-4dbf-87cb-38fee53962dd" providerId="ADAL" clId="{8AFB698B-5075-47DD-A6DF-703B17688740}" dt="2021-04-26T18:43:30.448" v="5062" actId="1076"/>
          <ac:spMkLst>
            <pc:docMk/>
            <pc:sldMk cId="1499834116" sldId="442"/>
            <ac:spMk id="3" creationId="{187D666F-2CDB-4D2B-ACB3-553EBD791991}"/>
          </ac:spMkLst>
        </pc:spChg>
        <pc:spChg chg="del">
          <ac:chgData name="Pojasek, Krzysztof" userId="07d6071f-a469-4dbf-87cb-38fee53962dd" providerId="ADAL" clId="{8AFB698B-5075-47DD-A6DF-703B17688740}" dt="2021-04-26T18:30:45.024" v="4748" actId="478"/>
          <ac:spMkLst>
            <pc:docMk/>
            <pc:sldMk cId="1499834116" sldId="442"/>
            <ac:spMk id="4" creationId="{971293DC-D634-4CCF-8479-30B652511DDD}"/>
          </ac:spMkLst>
        </pc:spChg>
        <pc:spChg chg="add del">
          <ac:chgData name="Pojasek, Krzysztof" userId="07d6071f-a469-4dbf-87cb-38fee53962dd" providerId="ADAL" clId="{8AFB698B-5075-47DD-A6DF-703B17688740}" dt="2021-04-26T18:36:46.926" v="4981"/>
          <ac:spMkLst>
            <pc:docMk/>
            <pc:sldMk cId="1499834116" sldId="442"/>
            <ac:spMk id="5" creationId="{C0578DDD-1195-4415-A384-B439F79AAA67}"/>
          </ac:spMkLst>
        </pc:spChg>
        <pc:spChg chg="add del mod">
          <ac:chgData name="Pojasek, Krzysztof" userId="07d6071f-a469-4dbf-87cb-38fee53962dd" providerId="ADAL" clId="{8AFB698B-5075-47DD-A6DF-703B17688740}" dt="2021-04-26T18:36:59.429" v="4985"/>
          <ac:spMkLst>
            <pc:docMk/>
            <pc:sldMk cId="1499834116" sldId="442"/>
            <ac:spMk id="6" creationId="{161F37B3-5A7D-4F67-BEAE-CB59C8A3E656}"/>
          </ac:spMkLst>
        </pc:spChg>
        <pc:spChg chg="add del">
          <ac:chgData name="Pojasek, Krzysztof" userId="07d6071f-a469-4dbf-87cb-38fee53962dd" providerId="ADAL" clId="{8AFB698B-5075-47DD-A6DF-703B17688740}" dt="2021-04-26T18:37:08.269" v="4989"/>
          <ac:spMkLst>
            <pc:docMk/>
            <pc:sldMk cId="1499834116" sldId="442"/>
            <ac:spMk id="7" creationId="{8C3D6FEC-0AA9-4056-AE3B-2FADC1D98C5D}"/>
          </ac:spMkLst>
        </pc:spChg>
        <pc:spChg chg="add del">
          <ac:chgData name="Pojasek, Krzysztof" userId="07d6071f-a469-4dbf-87cb-38fee53962dd" providerId="ADAL" clId="{8AFB698B-5075-47DD-A6DF-703B17688740}" dt="2021-04-26T18:37:18.960" v="4991"/>
          <ac:spMkLst>
            <pc:docMk/>
            <pc:sldMk cId="1499834116" sldId="442"/>
            <ac:spMk id="8" creationId="{F57DC786-DAFE-4983-B886-04FB833EB63A}"/>
          </ac:spMkLst>
        </pc:spChg>
        <pc:spChg chg="add del">
          <ac:chgData name="Pojasek, Krzysztof" userId="07d6071f-a469-4dbf-87cb-38fee53962dd" providerId="ADAL" clId="{8AFB698B-5075-47DD-A6DF-703B17688740}" dt="2021-04-26T18:39:42.735" v="4997"/>
          <ac:spMkLst>
            <pc:docMk/>
            <pc:sldMk cId="1499834116" sldId="442"/>
            <ac:spMk id="9" creationId="{A31D09FB-B399-46A3-A0DD-9A38B2C52E74}"/>
          </ac:spMkLst>
        </pc:spChg>
        <pc:spChg chg="add del mod">
          <ac:chgData name="Pojasek, Krzysztof" userId="07d6071f-a469-4dbf-87cb-38fee53962dd" providerId="ADAL" clId="{8AFB698B-5075-47DD-A6DF-703B17688740}" dt="2021-04-26T19:25:18.135" v="5935" actId="478"/>
          <ac:spMkLst>
            <pc:docMk/>
            <pc:sldMk cId="1499834116" sldId="442"/>
            <ac:spMk id="10" creationId="{59469002-6234-4F4B-B613-B029DDEC3191}"/>
          </ac:spMkLst>
        </pc:spChg>
        <pc:picChg chg="add mod">
          <ac:chgData name="Pojasek, Krzysztof" userId="07d6071f-a469-4dbf-87cb-38fee53962dd" providerId="ADAL" clId="{8AFB698B-5075-47DD-A6DF-703B17688740}" dt="2021-04-26T19:25:26.376" v="5938" actId="14100"/>
          <ac:picMkLst>
            <pc:docMk/>
            <pc:sldMk cId="1499834116" sldId="442"/>
            <ac:picMk id="11" creationId="{EE62A618-EC5D-493B-9EFA-5B1CF678B3CF}"/>
          </ac:picMkLst>
        </pc:picChg>
      </pc:sldChg>
      <pc:sldChg chg="modSp add">
        <pc:chgData name="Pojasek, Krzysztof" userId="07d6071f-a469-4dbf-87cb-38fee53962dd" providerId="ADAL" clId="{8AFB698B-5075-47DD-A6DF-703B17688740}" dt="2021-04-26T19:03:56.054" v="5518" actId="20577"/>
        <pc:sldMkLst>
          <pc:docMk/>
          <pc:sldMk cId="2844828396" sldId="443"/>
        </pc:sldMkLst>
        <pc:spChg chg="mod">
          <ac:chgData name="Pojasek, Krzysztof" userId="07d6071f-a469-4dbf-87cb-38fee53962dd" providerId="ADAL" clId="{8AFB698B-5075-47DD-A6DF-703B17688740}" dt="2021-04-26T18:57:17.311" v="5142" actId="20577"/>
          <ac:spMkLst>
            <pc:docMk/>
            <pc:sldMk cId="2844828396" sldId="443"/>
            <ac:spMk id="2" creationId="{723D1E18-D3A3-4604-9F06-86AF75ED4595}"/>
          </ac:spMkLst>
        </pc:spChg>
        <pc:spChg chg="mod">
          <ac:chgData name="Pojasek, Krzysztof" userId="07d6071f-a469-4dbf-87cb-38fee53962dd" providerId="ADAL" clId="{8AFB698B-5075-47DD-A6DF-703B17688740}" dt="2021-04-26T19:03:56.054" v="5518" actId="20577"/>
          <ac:spMkLst>
            <pc:docMk/>
            <pc:sldMk cId="2844828396" sldId="443"/>
            <ac:spMk id="3" creationId="{60194EF8-3F20-4F46-A8EA-01EB16B1641E}"/>
          </ac:spMkLst>
        </pc:spChg>
        <pc:spChg chg="mod">
          <ac:chgData name="Pojasek, Krzysztof" userId="07d6071f-a469-4dbf-87cb-38fee53962dd" providerId="ADAL" clId="{8AFB698B-5075-47DD-A6DF-703B17688740}" dt="2021-04-26T18:57:23.608" v="5161" actId="20577"/>
          <ac:spMkLst>
            <pc:docMk/>
            <pc:sldMk cId="2844828396" sldId="443"/>
            <ac:spMk id="4" creationId="{9F9F5FE0-217D-48FA-97DA-684CE883A6DF}"/>
          </ac:spMkLst>
        </pc:spChg>
      </pc:sldChg>
      <pc:sldChg chg="addSp delSp modSp add">
        <pc:chgData name="Pojasek, Krzysztof" userId="07d6071f-a469-4dbf-87cb-38fee53962dd" providerId="ADAL" clId="{8AFB698B-5075-47DD-A6DF-703B17688740}" dt="2021-04-26T19:14:32.913" v="5719" actId="14100"/>
        <pc:sldMkLst>
          <pc:docMk/>
          <pc:sldMk cId="3856889357" sldId="444"/>
        </pc:sldMkLst>
        <pc:spChg chg="mod">
          <ac:chgData name="Pojasek, Krzysztof" userId="07d6071f-a469-4dbf-87cb-38fee53962dd" providerId="ADAL" clId="{8AFB698B-5075-47DD-A6DF-703B17688740}" dt="2021-04-26T19:05:14.318" v="5550" actId="20577"/>
          <ac:spMkLst>
            <pc:docMk/>
            <pc:sldMk cId="3856889357" sldId="444"/>
            <ac:spMk id="2" creationId="{D4459119-BAB5-4E9B-9FE1-08873A746FC0}"/>
          </ac:spMkLst>
        </pc:spChg>
        <pc:spChg chg="mod">
          <ac:chgData name="Pojasek, Krzysztof" userId="07d6071f-a469-4dbf-87cb-38fee53962dd" providerId="ADAL" clId="{8AFB698B-5075-47DD-A6DF-703B17688740}" dt="2021-04-26T19:13:51.579" v="5715" actId="1076"/>
          <ac:spMkLst>
            <pc:docMk/>
            <pc:sldMk cId="3856889357" sldId="444"/>
            <ac:spMk id="3" creationId="{11A754B2-12EB-4D40-B0E0-FCF143E8073A}"/>
          </ac:spMkLst>
        </pc:spChg>
        <pc:spChg chg="mod">
          <ac:chgData name="Pojasek, Krzysztof" userId="07d6071f-a469-4dbf-87cb-38fee53962dd" providerId="ADAL" clId="{8AFB698B-5075-47DD-A6DF-703B17688740}" dt="2021-04-26T19:05:18.814" v="5561" actId="20577"/>
          <ac:spMkLst>
            <pc:docMk/>
            <pc:sldMk cId="3856889357" sldId="444"/>
            <ac:spMk id="4" creationId="{4CD2B075-304C-48C5-98D7-413906964A11}"/>
          </ac:spMkLst>
        </pc:spChg>
        <pc:picChg chg="add mod">
          <ac:chgData name="Pojasek, Krzysztof" userId="07d6071f-a469-4dbf-87cb-38fee53962dd" providerId="ADAL" clId="{8AFB698B-5075-47DD-A6DF-703B17688740}" dt="2021-04-26T19:13:09.463" v="5710" actId="1076"/>
          <ac:picMkLst>
            <pc:docMk/>
            <pc:sldMk cId="3856889357" sldId="444"/>
            <ac:picMk id="5" creationId="{6AC74BB4-FC45-4895-89A6-02D9D22E6DF9}"/>
          </ac:picMkLst>
        </pc:picChg>
        <pc:picChg chg="add del mod">
          <ac:chgData name="Pojasek, Krzysztof" userId="07d6071f-a469-4dbf-87cb-38fee53962dd" providerId="ADAL" clId="{8AFB698B-5075-47DD-A6DF-703B17688740}" dt="2021-04-26T19:14:25.986" v="5716" actId="478"/>
          <ac:picMkLst>
            <pc:docMk/>
            <pc:sldMk cId="3856889357" sldId="444"/>
            <ac:picMk id="6" creationId="{28DD9C6B-041F-4116-A65B-70ACF740CE90}"/>
          </ac:picMkLst>
        </pc:picChg>
        <pc:picChg chg="add mod">
          <ac:chgData name="Pojasek, Krzysztof" userId="07d6071f-a469-4dbf-87cb-38fee53962dd" providerId="ADAL" clId="{8AFB698B-5075-47DD-A6DF-703B17688740}" dt="2021-04-26T19:14:32.913" v="5719" actId="14100"/>
          <ac:picMkLst>
            <pc:docMk/>
            <pc:sldMk cId="3856889357" sldId="444"/>
            <ac:picMk id="7" creationId="{862E1600-0705-4809-B80F-7AE951957052}"/>
          </ac:picMkLst>
        </pc:picChg>
      </pc:sldChg>
      <pc:sldChg chg="addSp modSp add">
        <pc:chgData name="Pojasek, Krzysztof" userId="07d6071f-a469-4dbf-87cb-38fee53962dd" providerId="ADAL" clId="{8AFB698B-5075-47DD-A6DF-703B17688740}" dt="2021-04-26T21:34:36.198" v="6371" actId="2711"/>
        <pc:sldMkLst>
          <pc:docMk/>
          <pc:sldMk cId="865907019" sldId="445"/>
        </pc:sldMkLst>
        <pc:spChg chg="add mod">
          <ac:chgData name="Pojasek, Krzysztof" userId="07d6071f-a469-4dbf-87cb-38fee53962dd" providerId="ADAL" clId="{8AFB698B-5075-47DD-A6DF-703B17688740}" dt="2021-04-26T21:34:36.198" v="6371" actId="2711"/>
          <ac:spMkLst>
            <pc:docMk/>
            <pc:sldMk cId="865907019" sldId="445"/>
            <ac:spMk id="2" creationId="{A17AC37D-2108-43D7-9AA0-4F9464E05818}"/>
          </ac:spMkLst>
        </pc:spChg>
        <pc:spChg chg="add">
          <ac:chgData name="Pojasek, Krzysztof" userId="07d6071f-a469-4dbf-87cb-38fee53962dd" providerId="ADAL" clId="{8AFB698B-5075-47DD-A6DF-703B17688740}" dt="2021-04-26T20:36:53.752" v="6287"/>
          <ac:spMkLst>
            <pc:docMk/>
            <pc:sldMk cId="865907019" sldId="445"/>
            <ac:spMk id="3" creationId="{B53E1DC4-4CCB-42DC-9D27-B482632A50B0}"/>
          </ac:spMkLst>
        </pc:spChg>
      </pc:sldChg>
      <pc:sldChg chg="addSp delSp modSp add del">
        <pc:chgData name="Pojasek, Krzysztof" userId="07d6071f-a469-4dbf-87cb-38fee53962dd" providerId="ADAL" clId="{8AFB698B-5075-47DD-A6DF-703B17688740}" dt="2021-04-13T10:32:22.571" v="3858"/>
        <pc:sldMkLst>
          <pc:docMk/>
          <pc:sldMk cId="2618701991" sldId="640"/>
        </pc:sldMkLst>
        <pc:spChg chg="add del mod">
          <ac:chgData name="Pojasek, Krzysztof" userId="07d6071f-a469-4dbf-87cb-38fee53962dd" providerId="ADAL" clId="{8AFB698B-5075-47DD-A6DF-703B17688740}" dt="2021-04-13T10:32:14.617" v="3847" actId="6549"/>
          <ac:spMkLst>
            <pc:docMk/>
            <pc:sldMk cId="2618701991" sldId="640"/>
            <ac:spMk id="3" creationId="{E3158CF1-83BF-41F9-855E-255BDF1D40C7}"/>
          </ac:spMkLst>
        </pc:spChg>
        <pc:spChg chg="mod">
          <ac:chgData name="Pojasek, Krzysztof" userId="07d6071f-a469-4dbf-87cb-38fee53962dd" providerId="ADAL" clId="{8AFB698B-5075-47DD-A6DF-703B17688740}" dt="2021-04-13T10:32:11.994" v="3844" actId="6549"/>
          <ac:spMkLst>
            <pc:docMk/>
            <pc:sldMk cId="2618701991" sldId="640"/>
            <ac:spMk id="4" creationId="{53602734-474C-47C1-9122-430C5C2C7290}"/>
          </ac:spMkLst>
        </pc:spChg>
        <pc:spChg chg="mod">
          <ac:chgData name="Pojasek, Krzysztof" userId="07d6071f-a469-4dbf-87cb-38fee53962dd" providerId="ADAL" clId="{8AFB698B-5075-47DD-A6DF-703B17688740}" dt="2021-04-13T10:32:17.550" v="3851" actId="1076"/>
          <ac:spMkLst>
            <pc:docMk/>
            <pc:sldMk cId="2618701991" sldId="640"/>
            <ac:spMk id="5" creationId="{3A0AC468-23BC-4433-AD06-61B817004FE4}"/>
          </ac:spMkLst>
        </pc:spChg>
      </pc:sldChg>
      <pc:sldChg chg="add del">
        <pc:chgData name="Pojasek, Krzysztof" userId="07d6071f-a469-4dbf-87cb-38fee53962dd" providerId="ADAL" clId="{8AFB698B-5075-47DD-A6DF-703B17688740}" dt="2021-04-13T10:32:22.571" v="3858"/>
        <pc:sldMkLst>
          <pc:docMk/>
          <pc:sldMk cId="1559330145" sldId="652"/>
        </pc:sldMkLst>
      </pc:sldChg>
      <pc:sldChg chg="add del">
        <pc:chgData name="Pojasek, Krzysztof" userId="07d6071f-a469-4dbf-87cb-38fee53962dd" providerId="ADAL" clId="{8AFB698B-5075-47DD-A6DF-703B17688740}" dt="2021-04-13T10:32:22.571" v="3858"/>
        <pc:sldMkLst>
          <pc:docMk/>
          <pc:sldMk cId="3210897736" sldId="653"/>
        </pc:sldMkLst>
      </pc:sldChg>
      <pc:sldChg chg="add del">
        <pc:chgData name="Pojasek, Krzysztof" userId="07d6071f-a469-4dbf-87cb-38fee53962dd" providerId="ADAL" clId="{8AFB698B-5075-47DD-A6DF-703B17688740}" dt="2021-04-13T10:32:22.571" v="3858"/>
        <pc:sldMkLst>
          <pc:docMk/>
          <pc:sldMk cId="375796815" sldId="654"/>
        </pc:sldMkLst>
      </pc:sldChg>
      <pc:sldChg chg="add del">
        <pc:chgData name="Pojasek, Krzysztof" userId="07d6071f-a469-4dbf-87cb-38fee53962dd" providerId="ADAL" clId="{8AFB698B-5075-47DD-A6DF-703B17688740}" dt="2021-04-13T10:32:22.571" v="3858"/>
        <pc:sldMkLst>
          <pc:docMk/>
          <pc:sldMk cId="3407585392" sldId="655"/>
        </pc:sldMkLst>
      </pc:sldChg>
      <pc:sldChg chg="add del">
        <pc:chgData name="Pojasek, Krzysztof" userId="07d6071f-a469-4dbf-87cb-38fee53962dd" providerId="ADAL" clId="{8AFB698B-5075-47DD-A6DF-703B17688740}" dt="2021-04-13T10:32:22.571" v="3858"/>
        <pc:sldMkLst>
          <pc:docMk/>
          <pc:sldMk cId="446087808" sldId="656"/>
        </pc:sldMkLst>
      </pc:sldChg>
      <pc:sldChg chg="add del">
        <pc:chgData name="Pojasek, Krzysztof" userId="07d6071f-a469-4dbf-87cb-38fee53962dd" providerId="ADAL" clId="{8AFB698B-5075-47DD-A6DF-703B17688740}" dt="2021-04-13T10:32:22.571" v="3858"/>
        <pc:sldMkLst>
          <pc:docMk/>
          <pc:sldMk cId="3819410664" sldId="665"/>
        </pc:sldMkLst>
      </pc:sldChg>
      <pc:sldChg chg="add del">
        <pc:chgData name="Pojasek, Krzysztof" userId="07d6071f-a469-4dbf-87cb-38fee53962dd" providerId="ADAL" clId="{8AFB698B-5075-47DD-A6DF-703B17688740}" dt="2021-04-13T10:32:22.571" v="3858"/>
        <pc:sldMkLst>
          <pc:docMk/>
          <pc:sldMk cId="1227606257" sldId="666"/>
        </pc:sldMkLst>
      </pc:sldChg>
      <pc:sldChg chg="add del">
        <pc:chgData name="Pojasek, Krzysztof" userId="07d6071f-a469-4dbf-87cb-38fee53962dd" providerId="ADAL" clId="{8AFB698B-5075-47DD-A6DF-703B17688740}" dt="2021-04-13T10:32:22.571" v="3858"/>
        <pc:sldMkLst>
          <pc:docMk/>
          <pc:sldMk cId="3755159914" sldId="667"/>
        </pc:sldMkLst>
      </pc:sldChg>
      <pc:sldChg chg="add del">
        <pc:chgData name="Pojasek, Krzysztof" userId="07d6071f-a469-4dbf-87cb-38fee53962dd" providerId="ADAL" clId="{8AFB698B-5075-47DD-A6DF-703B17688740}" dt="2021-04-13T10:32:11.393" v="3843"/>
        <pc:sldMkLst>
          <pc:docMk/>
          <pc:sldMk cId="2826221041" sldId="668"/>
        </pc:sldMkLst>
      </pc:sldChg>
      <pc:sldChg chg="add del">
        <pc:chgData name="Pojasek, Krzysztof" userId="07d6071f-a469-4dbf-87cb-38fee53962dd" providerId="ADAL" clId="{8AFB698B-5075-47DD-A6DF-703B17688740}" dt="2021-04-13T10:32:11.393" v="3843"/>
        <pc:sldMkLst>
          <pc:docMk/>
          <pc:sldMk cId="963712103" sldId="669"/>
        </pc:sldMkLst>
      </pc:sldChg>
      <pc:sldChg chg="add del">
        <pc:chgData name="Pojasek, Krzysztof" userId="07d6071f-a469-4dbf-87cb-38fee53962dd" providerId="ADAL" clId="{8AFB698B-5075-47DD-A6DF-703B17688740}" dt="2021-04-13T10:32:11.393" v="3843"/>
        <pc:sldMkLst>
          <pc:docMk/>
          <pc:sldMk cId="436203278" sldId="670"/>
        </pc:sldMkLst>
      </pc:sldChg>
      <pc:sldChg chg="add del">
        <pc:chgData name="Pojasek, Krzysztof" userId="07d6071f-a469-4dbf-87cb-38fee53962dd" providerId="ADAL" clId="{8AFB698B-5075-47DD-A6DF-703B17688740}" dt="2021-04-13T10:32:11.393" v="3843"/>
        <pc:sldMkLst>
          <pc:docMk/>
          <pc:sldMk cId="2762957288" sldId="671"/>
        </pc:sldMkLst>
      </pc:sldChg>
      <pc:sldChg chg="add del">
        <pc:chgData name="Pojasek, Krzysztof" userId="07d6071f-a469-4dbf-87cb-38fee53962dd" providerId="ADAL" clId="{8AFB698B-5075-47DD-A6DF-703B17688740}" dt="2021-04-13T10:32:11.393" v="3843"/>
        <pc:sldMkLst>
          <pc:docMk/>
          <pc:sldMk cId="1709302404" sldId="672"/>
        </pc:sldMkLst>
      </pc:sldChg>
      <pc:sldChg chg="add del">
        <pc:chgData name="Pojasek, Krzysztof" userId="07d6071f-a469-4dbf-87cb-38fee53962dd" providerId="ADAL" clId="{8AFB698B-5075-47DD-A6DF-703B17688740}" dt="2021-04-13T10:32:11.393" v="3843"/>
        <pc:sldMkLst>
          <pc:docMk/>
          <pc:sldMk cId="3462196150" sldId="673"/>
        </pc:sldMkLst>
      </pc:sldChg>
      <pc:sldChg chg="add del">
        <pc:chgData name="Pojasek, Krzysztof" userId="07d6071f-a469-4dbf-87cb-38fee53962dd" providerId="ADAL" clId="{8AFB698B-5075-47DD-A6DF-703B17688740}" dt="2021-04-13T10:32:11.393" v="3843"/>
        <pc:sldMkLst>
          <pc:docMk/>
          <pc:sldMk cId="1078358209" sldId="674"/>
        </pc:sldMkLst>
      </pc:sldChg>
      <pc:sldChg chg="add del">
        <pc:chgData name="Pojasek, Krzysztof" userId="07d6071f-a469-4dbf-87cb-38fee53962dd" providerId="ADAL" clId="{8AFB698B-5075-47DD-A6DF-703B17688740}" dt="2021-04-13T10:32:11.393" v="3843"/>
        <pc:sldMkLst>
          <pc:docMk/>
          <pc:sldMk cId="1672322924" sldId="675"/>
        </pc:sldMkLst>
      </pc:sldChg>
      <pc:sldChg chg="add del">
        <pc:chgData name="Pojasek, Krzysztof" userId="07d6071f-a469-4dbf-87cb-38fee53962dd" providerId="ADAL" clId="{8AFB698B-5075-47DD-A6DF-703B17688740}" dt="2021-04-13T10:32:11.393" v="3843"/>
        <pc:sldMkLst>
          <pc:docMk/>
          <pc:sldMk cId="3470070121" sldId="676"/>
        </pc:sldMkLst>
      </pc:sldChg>
      <pc:sldChg chg="add del">
        <pc:chgData name="Pojasek, Krzysztof" userId="07d6071f-a469-4dbf-87cb-38fee53962dd" providerId="ADAL" clId="{8AFB698B-5075-47DD-A6DF-703B17688740}" dt="2021-04-13T10:32:10.674" v="3842"/>
        <pc:sldMkLst>
          <pc:docMk/>
          <pc:sldMk cId="4220845553" sldId="677"/>
        </pc:sldMkLst>
      </pc:sldChg>
      <pc:sldChg chg="add del">
        <pc:chgData name="Pojasek, Krzysztof" userId="07d6071f-a469-4dbf-87cb-38fee53962dd" providerId="ADAL" clId="{8AFB698B-5075-47DD-A6DF-703B17688740}" dt="2021-04-13T10:32:10.674" v="3842"/>
        <pc:sldMkLst>
          <pc:docMk/>
          <pc:sldMk cId="34141096" sldId="678"/>
        </pc:sldMkLst>
      </pc:sldChg>
      <pc:sldChg chg="add del">
        <pc:chgData name="Pojasek, Krzysztof" userId="07d6071f-a469-4dbf-87cb-38fee53962dd" providerId="ADAL" clId="{8AFB698B-5075-47DD-A6DF-703B17688740}" dt="2021-04-13T10:32:10.674" v="3842"/>
        <pc:sldMkLst>
          <pc:docMk/>
          <pc:sldMk cId="1219469469" sldId="679"/>
        </pc:sldMkLst>
      </pc:sldChg>
      <pc:sldChg chg="add del">
        <pc:chgData name="Pojasek, Krzysztof" userId="07d6071f-a469-4dbf-87cb-38fee53962dd" providerId="ADAL" clId="{8AFB698B-5075-47DD-A6DF-703B17688740}" dt="2021-04-13T10:32:10.674" v="3842"/>
        <pc:sldMkLst>
          <pc:docMk/>
          <pc:sldMk cId="1662581998" sldId="680"/>
        </pc:sldMkLst>
      </pc:sldChg>
      <pc:sldChg chg="add del">
        <pc:chgData name="Pojasek, Krzysztof" userId="07d6071f-a469-4dbf-87cb-38fee53962dd" providerId="ADAL" clId="{8AFB698B-5075-47DD-A6DF-703B17688740}" dt="2021-04-13T10:32:10.674" v="3842"/>
        <pc:sldMkLst>
          <pc:docMk/>
          <pc:sldMk cId="3876131593" sldId="681"/>
        </pc:sldMkLst>
      </pc:sldChg>
      <pc:sldChg chg="add del">
        <pc:chgData name="Pojasek, Krzysztof" userId="07d6071f-a469-4dbf-87cb-38fee53962dd" providerId="ADAL" clId="{8AFB698B-5075-47DD-A6DF-703B17688740}" dt="2021-04-13T10:32:10.674" v="3842"/>
        <pc:sldMkLst>
          <pc:docMk/>
          <pc:sldMk cId="3080649016" sldId="682"/>
        </pc:sldMkLst>
      </pc:sldChg>
      <pc:sldChg chg="add del">
        <pc:chgData name="Pojasek, Krzysztof" userId="07d6071f-a469-4dbf-87cb-38fee53962dd" providerId="ADAL" clId="{8AFB698B-5075-47DD-A6DF-703B17688740}" dt="2021-04-13T10:32:10.674" v="3842"/>
        <pc:sldMkLst>
          <pc:docMk/>
          <pc:sldMk cId="2000279498" sldId="683"/>
        </pc:sldMkLst>
      </pc:sldChg>
      <pc:sldChg chg="add del">
        <pc:chgData name="Pojasek, Krzysztof" userId="07d6071f-a469-4dbf-87cb-38fee53962dd" providerId="ADAL" clId="{8AFB698B-5075-47DD-A6DF-703B17688740}" dt="2021-04-13T10:32:10.674" v="3842"/>
        <pc:sldMkLst>
          <pc:docMk/>
          <pc:sldMk cId="2083932677" sldId="684"/>
        </pc:sldMkLst>
      </pc:sldChg>
      <pc:sldChg chg="add del">
        <pc:chgData name="Pojasek, Krzysztof" userId="07d6071f-a469-4dbf-87cb-38fee53962dd" providerId="ADAL" clId="{8AFB698B-5075-47DD-A6DF-703B17688740}" dt="2021-04-13T10:32:10.674" v="3842"/>
        <pc:sldMkLst>
          <pc:docMk/>
          <pc:sldMk cId="3628243106" sldId="685"/>
        </pc:sldMkLst>
      </pc:sldChg>
      <pc:sldChg chg="add del">
        <pc:chgData name="Pojasek, Krzysztof" userId="07d6071f-a469-4dbf-87cb-38fee53962dd" providerId="ADAL" clId="{8AFB698B-5075-47DD-A6DF-703B17688740}" dt="2021-04-13T10:32:10.327" v="3841"/>
        <pc:sldMkLst>
          <pc:docMk/>
          <pc:sldMk cId="2202820888" sldId="686"/>
        </pc:sldMkLst>
      </pc:sldChg>
      <pc:sldChg chg="add del">
        <pc:chgData name="Pojasek, Krzysztof" userId="07d6071f-a469-4dbf-87cb-38fee53962dd" providerId="ADAL" clId="{8AFB698B-5075-47DD-A6DF-703B17688740}" dt="2021-04-13T10:32:10.327" v="3841"/>
        <pc:sldMkLst>
          <pc:docMk/>
          <pc:sldMk cId="2151244508" sldId="687"/>
        </pc:sldMkLst>
      </pc:sldChg>
      <pc:sldChg chg="add del">
        <pc:chgData name="Pojasek, Krzysztof" userId="07d6071f-a469-4dbf-87cb-38fee53962dd" providerId="ADAL" clId="{8AFB698B-5075-47DD-A6DF-703B17688740}" dt="2021-04-13T10:32:10.327" v="3841"/>
        <pc:sldMkLst>
          <pc:docMk/>
          <pc:sldMk cId="1600326147" sldId="688"/>
        </pc:sldMkLst>
      </pc:sldChg>
      <pc:sldChg chg="add del">
        <pc:chgData name="Pojasek, Krzysztof" userId="07d6071f-a469-4dbf-87cb-38fee53962dd" providerId="ADAL" clId="{8AFB698B-5075-47DD-A6DF-703B17688740}" dt="2021-04-13T10:32:10.327" v="3841"/>
        <pc:sldMkLst>
          <pc:docMk/>
          <pc:sldMk cId="2609985020" sldId="689"/>
        </pc:sldMkLst>
      </pc:sldChg>
      <pc:sldChg chg="add del">
        <pc:chgData name="Pojasek, Krzysztof" userId="07d6071f-a469-4dbf-87cb-38fee53962dd" providerId="ADAL" clId="{8AFB698B-5075-47DD-A6DF-703B17688740}" dt="2021-04-13T10:32:10.327" v="3841"/>
        <pc:sldMkLst>
          <pc:docMk/>
          <pc:sldMk cId="2191606983" sldId="690"/>
        </pc:sldMkLst>
      </pc:sldChg>
      <pc:sldChg chg="add del">
        <pc:chgData name="Pojasek, Krzysztof" userId="07d6071f-a469-4dbf-87cb-38fee53962dd" providerId="ADAL" clId="{8AFB698B-5075-47DD-A6DF-703B17688740}" dt="2021-04-13T10:32:10.327" v="3841"/>
        <pc:sldMkLst>
          <pc:docMk/>
          <pc:sldMk cId="156938254" sldId="691"/>
        </pc:sldMkLst>
      </pc:sldChg>
      <pc:sldChg chg="add del">
        <pc:chgData name="Pojasek, Krzysztof" userId="07d6071f-a469-4dbf-87cb-38fee53962dd" providerId="ADAL" clId="{8AFB698B-5075-47DD-A6DF-703B17688740}" dt="2021-04-13T10:32:10.327" v="3841"/>
        <pc:sldMkLst>
          <pc:docMk/>
          <pc:sldMk cId="548253971" sldId="692"/>
        </pc:sldMkLst>
      </pc:sldChg>
      <pc:sldChg chg="add del">
        <pc:chgData name="Pojasek, Krzysztof" userId="07d6071f-a469-4dbf-87cb-38fee53962dd" providerId="ADAL" clId="{8AFB698B-5075-47DD-A6DF-703B17688740}" dt="2021-04-13T10:32:10.327" v="3841"/>
        <pc:sldMkLst>
          <pc:docMk/>
          <pc:sldMk cId="2057095527" sldId="693"/>
        </pc:sldMkLst>
      </pc:sldChg>
      <pc:sldChg chg="add del">
        <pc:chgData name="Pojasek, Krzysztof" userId="07d6071f-a469-4dbf-87cb-38fee53962dd" providerId="ADAL" clId="{8AFB698B-5075-47DD-A6DF-703B17688740}" dt="2021-04-13T10:32:10.327" v="3841"/>
        <pc:sldMkLst>
          <pc:docMk/>
          <pc:sldMk cId="2512380489" sldId="694"/>
        </pc:sldMkLst>
      </pc:sldChg>
      <pc:sldMasterChg chg="modSp delSldLayout modSldLayout">
        <pc:chgData name="Pojasek, Krzysztof" userId="07d6071f-a469-4dbf-87cb-38fee53962dd" providerId="ADAL" clId="{8AFB698B-5075-47DD-A6DF-703B17688740}" dt="2021-04-14T13:29:20.672" v="4102" actId="20577"/>
        <pc:sldMasterMkLst>
          <pc:docMk/>
          <pc:sldMasterMk cId="1762778664" sldId="2147483671"/>
        </pc:sldMasterMkLst>
        <pc:spChg chg="mod">
          <ac:chgData name="Pojasek, Krzysztof" userId="07d6071f-a469-4dbf-87cb-38fee53962dd" providerId="ADAL" clId="{8AFB698B-5075-47DD-A6DF-703B17688740}" dt="2021-04-14T13:29:20.672" v="4102" actId="20577"/>
          <ac:spMkLst>
            <pc:docMk/>
            <pc:sldMasterMk cId="1762778664" sldId="2147483671"/>
            <ac:spMk id="8" creationId="{E824319D-02CC-441E-87B5-E9D15DE8CA35}"/>
          </ac:spMkLst>
        </pc:spChg>
        <pc:sldLayoutChg chg="addSp delSp modSp">
          <pc:chgData name="Pojasek, Krzysztof" userId="07d6071f-a469-4dbf-87cb-38fee53962dd" providerId="ADAL" clId="{8AFB698B-5075-47DD-A6DF-703B17688740}" dt="2021-04-14T13:22:51.409" v="3997"/>
          <pc:sldLayoutMkLst>
            <pc:docMk/>
            <pc:sldMasterMk cId="1762778664" sldId="2147483671"/>
            <pc:sldLayoutMk cId="0" sldId="2147483828"/>
          </pc:sldLayoutMkLst>
          <pc:spChg chg="add del mod">
            <ac:chgData name="Pojasek, Krzysztof" userId="07d6071f-a469-4dbf-87cb-38fee53962dd" providerId="ADAL" clId="{8AFB698B-5075-47DD-A6DF-703B17688740}" dt="2021-04-14T13:22:50.192" v="3996"/>
            <ac:spMkLst>
              <pc:docMk/>
              <pc:sldMasterMk cId="1762778664" sldId="2147483671"/>
              <pc:sldLayoutMk cId="0" sldId="2147483828"/>
              <ac:spMk id="2" creationId="{A0A1E717-4282-4147-BE6E-51DB9D5B80BC}"/>
            </ac:spMkLst>
          </pc:spChg>
          <pc:spChg chg="add del">
            <ac:chgData name="Pojasek, Krzysztof" userId="07d6071f-a469-4dbf-87cb-38fee53962dd" providerId="ADAL" clId="{8AFB698B-5075-47DD-A6DF-703B17688740}" dt="2021-04-14T13:22:51.409" v="3997"/>
            <ac:spMkLst>
              <pc:docMk/>
              <pc:sldMasterMk cId="1762778664" sldId="2147483671"/>
              <pc:sldLayoutMk cId="0" sldId="2147483828"/>
              <ac:spMk id="3" creationId="{00000000-0000-0000-0000-000000000000}"/>
            </ac:spMkLst>
          </pc:spChg>
        </pc:sldLayoutChg>
        <pc:sldLayoutChg chg="del">
          <pc:chgData name="Pojasek, Krzysztof" userId="07d6071f-a469-4dbf-87cb-38fee53962dd" providerId="ADAL" clId="{8AFB698B-5075-47DD-A6DF-703B17688740}" dt="2021-04-12T12:25:17.118" v="3280" actId="2696"/>
          <pc:sldLayoutMkLst>
            <pc:docMk/>
            <pc:sldMasterMk cId="1762778664" sldId="2147483671"/>
            <pc:sldLayoutMk cId="1832055902" sldId="2147483882"/>
          </pc:sldLayoutMkLst>
        </pc:sldLayoutChg>
        <pc:sldLayoutChg chg="del">
          <pc:chgData name="Pojasek, Krzysztof" userId="07d6071f-a469-4dbf-87cb-38fee53962dd" providerId="ADAL" clId="{8AFB698B-5075-47DD-A6DF-703B17688740}" dt="2021-04-12T12:24:53.145" v="3266" actId="2696"/>
          <pc:sldLayoutMkLst>
            <pc:docMk/>
            <pc:sldMasterMk cId="1762778664" sldId="2147483671"/>
            <pc:sldLayoutMk cId="219475151" sldId="2147483883"/>
          </pc:sldLayoutMkLst>
        </pc:sldLayoutChg>
      </pc:sldMasterChg>
      <pc:sldMasterChg chg="del delSldLayout">
        <pc:chgData name="Pojasek, Krzysztof" userId="07d6071f-a469-4dbf-87cb-38fee53962dd" providerId="ADAL" clId="{8AFB698B-5075-47DD-A6DF-703B17688740}" dt="2021-04-12T12:25:26.791" v="3287" actId="2696"/>
        <pc:sldMasterMkLst>
          <pc:docMk/>
          <pc:sldMasterMk cId="2642789608" sldId="2147483866"/>
        </pc:sldMasterMkLst>
        <pc:sldLayoutChg chg="del">
          <pc:chgData name="Pojasek, Krzysztof" userId="07d6071f-a469-4dbf-87cb-38fee53962dd" providerId="ADAL" clId="{8AFB698B-5075-47DD-A6DF-703B17688740}" dt="2021-04-12T12:25:26.731" v="3283" actId="2696"/>
          <pc:sldLayoutMkLst>
            <pc:docMk/>
            <pc:sldMasterMk cId="2642789608" sldId="2147483866"/>
            <pc:sldLayoutMk cId="990797181" sldId="2147483874"/>
          </pc:sldLayoutMkLst>
        </pc:sldLayoutChg>
        <pc:sldLayoutChg chg="del">
          <pc:chgData name="Pojasek, Krzysztof" userId="07d6071f-a469-4dbf-87cb-38fee53962dd" providerId="ADAL" clId="{8AFB698B-5075-47DD-A6DF-703B17688740}" dt="2021-04-12T12:25:26.770" v="3285" actId="2696"/>
          <pc:sldLayoutMkLst>
            <pc:docMk/>
            <pc:sldMasterMk cId="2642789608" sldId="2147483866"/>
            <pc:sldLayoutMk cId="4127604316" sldId="2147483876"/>
          </pc:sldLayoutMkLst>
        </pc:sldLayoutChg>
        <pc:sldLayoutChg chg="del">
          <pc:chgData name="Pojasek, Krzysztof" userId="07d6071f-a469-4dbf-87cb-38fee53962dd" providerId="ADAL" clId="{8AFB698B-5075-47DD-A6DF-703B17688740}" dt="2021-04-12T12:25:26.752" v="3284" actId="2696"/>
          <pc:sldLayoutMkLst>
            <pc:docMk/>
            <pc:sldMasterMk cId="2642789608" sldId="2147483866"/>
            <pc:sldLayoutMk cId="2368653340" sldId="2147483884"/>
          </pc:sldLayoutMkLst>
        </pc:sldLayoutChg>
        <pc:sldLayoutChg chg="del">
          <pc:chgData name="Pojasek, Krzysztof" userId="07d6071f-a469-4dbf-87cb-38fee53962dd" providerId="ADAL" clId="{8AFB698B-5075-47DD-A6DF-703B17688740}" dt="2021-04-12T12:25:26.771" v="3286" actId="2696"/>
          <pc:sldLayoutMkLst>
            <pc:docMk/>
            <pc:sldMasterMk cId="2642789608" sldId="2147483866"/>
            <pc:sldLayoutMk cId="739738841" sldId="2147483885"/>
          </pc:sldLayoutMkLst>
        </pc:sldLayoutChg>
      </pc:sldMasterChg>
      <pc:sldMasterChg chg="addSp modSp">
        <pc:chgData name="Pojasek, Krzysztof" userId="07d6071f-a469-4dbf-87cb-38fee53962dd" providerId="ADAL" clId="{8AFB698B-5075-47DD-A6DF-703B17688740}" dt="2021-04-14T13:15:07.652" v="3992"/>
        <pc:sldMasterMkLst>
          <pc:docMk/>
          <pc:sldMasterMk cId="2748808352" sldId="2147483891"/>
        </pc:sldMasterMkLst>
        <pc:spChg chg="add mod">
          <ac:chgData name="Pojasek, Krzysztof" userId="07d6071f-a469-4dbf-87cb-38fee53962dd" providerId="ADAL" clId="{8AFB698B-5075-47DD-A6DF-703B17688740}" dt="2021-04-14T13:15:07.652" v="3992"/>
          <ac:spMkLst>
            <pc:docMk/>
            <pc:sldMasterMk cId="2748808352" sldId="2147483891"/>
            <ac:spMk id="2" creationId="{71819781-866F-4C14-B391-ED89638E984A}"/>
          </ac:spMkLst>
        </pc:spChg>
        <pc:spChg chg="add mod">
          <ac:chgData name="Pojasek, Krzysztof" userId="07d6071f-a469-4dbf-87cb-38fee53962dd" providerId="ADAL" clId="{8AFB698B-5075-47DD-A6DF-703B17688740}" dt="2021-04-14T13:15:07.652" v="3992"/>
          <ac:spMkLst>
            <pc:docMk/>
            <pc:sldMasterMk cId="2748808352" sldId="2147483891"/>
            <ac:spMk id="3" creationId="{00A9E342-FCC4-4E2D-A2FD-7228CCB6BB87}"/>
          </ac:spMkLst>
        </pc:spChg>
        <pc:spChg chg="add mod">
          <ac:chgData name="Pojasek, Krzysztof" userId="07d6071f-a469-4dbf-87cb-38fee53962dd" providerId="ADAL" clId="{8AFB698B-5075-47DD-A6DF-703B17688740}" dt="2021-04-14T13:15:07.652" v="3992"/>
          <ac:spMkLst>
            <pc:docMk/>
            <pc:sldMasterMk cId="2748808352" sldId="2147483891"/>
            <ac:spMk id="4" creationId="{8A97EAF7-23F5-430B-8C63-04FA942C5396}"/>
          </ac:spMkLst>
        </pc:spChg>
        <pc:spChg chg="add mod">
          <ac:chgData name="Pojasek, Krzysztof" userId="07d6071f-a469-4dbf-87cb-38fee53962dd" providerId="ADAL" clId="{8AFB698B-5075-47DD-A6DF-703B17688740}" dt="2021-04-14T13:15:07.652" v="3992"/>
          <ac:spMkLst>
            <pc:docMk/>
            <pc:sldMasterMk cId="2748808352" sldId="2147483891"/>
            <ac:spMk id="5" creationId="{2F1BD602-46BD-4972-B17D-330C151B0117}"/>
          </ac:spMkLst>
        </pc:spChg>
        <pc:spChg chg="add mod">
          <ac:chgData name="Pojasek, Krzysztof" userId="07d6071f-a469-4dbf-87cb-38fee53962dd" providerId="ADAL" clId="{8AFB698B-5075-47DD-A6DF-703B17688740}" dt="2021-04-14T13:15:07.652" v="3992"/>
          <ac:spMkLst>
            <pc:docMk/>
            <pc:sldMasterMk cId="2748808352" sldId="2147483891"/>
            <ac:spMk id="6" creationId="{6CE9019D-AB9E-46AF-991A-C88195070EE4}"/>
          </ac:spMkLst>
        </pc:sp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27/04/2021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27/04/2021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mouczekprogramisty.pl/wyrazenia-lambda-w-jezyku-java/#zalety-stosowania-wyra%C5%BCe%C5%84-lambda"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samouczekprogramisty.pl/wyrazenia-lambda-w-jezyku-java/#fn:funkcyjny" TargetMode="External"/><Relationship Id="rId4" Type="http://schemas.openxmlformats.org/officeDocument/2006/relationships/hyperlink" Target="https://www.samouczekprogramisty.pl/strumienie-w-jezyku-jav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36</a:t>
            </a:fld>
            <a:endParaRPr lang="pt-BR"/>
          </a:p>
        </p:txBody>
      </p:sp>
    </p:spTree>
    <p:extLst>
      <p:ext uri="{BB962C8B-B14F-4D97-AF65-F5344CB8AC3E}">
        <p14:creationId xmlns:p14="http://schemas.microsoft.com/office/powerpoint/2010/main" val="23817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Stworzono </a:t>
            </a:r>
            <a:r>
              <a:rPr lang="pl-PL" dirty="0" err="1"/>
              <a:t>anntoacje</a:t>
            </a:r>
            <a:r>
              <a:rPr lang="pl-PL" dirty="0"/>
              <a:t>, żeby kompilator mógł rozpoznać czy jest jedna metoda abstrakcyjna. Jeżeli nie rzuca błędem.</a:t>
            </a:r>
          </a:p>
          <a:p>
            <a:r>
              <a:rPr lang="pl-PL" sz="900" b="1" i="0" kern="1200" dirty="0">
                <a:solidFill>
                  <a:schemeClr val="tx1"/>
                </a:solidFill>
                <a:effectLst/>
                <a:latin typeface="+mn-lt"/>
                <a:ea typeface="+mn-ea"/>
                <a:cs typeface="+mn-cs"/>
              </a:rPr>
              <a:t>Zalety stosowania wyrażeń </a:t>
            </a:r>
            <a:r>
              <a:rPr lang="pl-PL" sz="900" b="1" i="0" kern="1200" dirty="0" err="1">
                <a:solidFill>
                  <a:schemeClr val="tx1"/>
                </a:solidFill>
                <a:effectLst/>
                <a:latin typeface="+mn-lt"/>
                <a:ea typeface="+mn-ea"/>
                <a:cs typeface="+mn-cs"/>
              </a:rPr>
              <a:t>lambda</a:t>
            </a:r>
            <a:r>
              <a:rPr lang="pl-PL" sz="900" b="1" i="0" kern="1200" dirty="0" err="1">
                <a:solidFill>
                  <a:schemeClr val="tx1"/>
                </a:solidFill>
                <a:effectLst/>
                <a:latin typeface="+mn-lt"/>
                <a:ea typeface="+mn-ea"/>
                <a:cs typeface="+mn-cs"/>
                <a:hlinkClick r:id="rId3" tooltip="Permalink"/>
              </a:rPr>
              <a:t>Permalink</a:t>
            </a:r>
            <a:endParaRPr lang="pl-PL" sz="900" b="1" i="0" kern="1200" dirty="0">
              <a:solidFill>
                <a:schemeClr val="tx1"/>
              </a:solidFill>
              <a:effectLst/>
              <a:latin typeface="+mn-lt"/>
              <a:ea typeface="+mn-ea"/>
              <a:cs typeface="+mn-cs"/>
            </a:endParaRPr>
          </a:p>
          <a:p>
            <a:r>
              <a:rPr lang="pl-PL" sz="900" b="0" i="0" kern="1200" dirty="0">
                <a:solidFill>
                  <a:schemeClr val="tx1"/>
                </a:solidFill>
                <a:effectLst/>
                <a:latin typeface="+mn-lt"/>
                <a:ea typeface="+mn-ea"/>
                <a:cs typeface="+mn-cs"/>
              </a:rPr>
              <a:t>Wyrażenia lambda są bardzo pomocne przy operacji na kolekcjach. Są niezastąpione także przy pracy ze </a:t>
            </a:r>
            <a:r>
              <a:rPr lang="pl-PL" sz="900" b="0" i="0" kern="1200" dirty="0">
                <a:solidFill>
                  <a:schemeClr val="tx1"/>
                </a:solidFill>
                <a:effectLst/>
                <a:latin typeface="+mn-lt"/>
                <a:ea typeface="+mn-ea"/>
                <a:cs typeface="+mn-cs"/>
                <a:hlinkClick r:id="rId4"/>
              </a:rPr>
              <a:t>strumieniami</a:t>
            </a:r>
            <a:r>
              <a:rPr lang="pl-PL" sz="900" b="0" i="0" kern="1200" dirty="0">
                <a:solidFill>
                  <a:schemeClr val="tx1"/>
                </a:solidFill>
                <a:effectLst/>
                <a:latin typeface="+mn-lt"/>
                <a:ea typeface="+mn-ea"/>
                <a:cs typeface="+mn-cs"/>
              </a:rPr>
              <a:t>. Pozwalają także na pisanie w Javie w sposób “funkcyjny”</a:t>
            </a:r>
            <a:r>
              <a:rPr lang="pl-PL" sz="900" b="0" i="0" u="none" strike="noStrike" kern="1200" baseline="30000" dirty="0">
                <a:solidFill>
                  <a:schemeClr val="tx1"/>
                </a:solidFill>
                <a:effectLst/>
                <a:latin typeface="+mn-lt"/>
                <a:ea typeface="+mn-ea"/>
                <a:cs typeface="+mn-cs"/>
                <a:hlinkClick r:id="rId5"/>
              </a:rPr>
              <a:t>5</a:t>
            </a:r>
            <a:r>
              <a:rPr lang="pl-PL" sz="900" b="0" i="0" kern="1200" dirty="0">
                <a:solidFill>
                  <a:schemeClr val="tx1"/>
                </a:solidFill>
                <a:effectLst/>
                <a:latin typeface="+mn-lt"/>
                <a:ea typeface="+mn-ea"/>
                <a:cs typeface="+mn-cs"/>
              </a:rPr>
              <a:t>.</a:t>
            </a:r>
          </a:p>
          <a:p>
            <a:r>
              <a:rPr lang="pl-PL" sz="900" b="0" i="0" kern="1200" dirty="0">
                <a:solidFill>
                  <a:schemeClr val="tx1"/>
                </a:solidFill>
                <a:effectLst/>
                <a:latin typeface="+mn-lt"/>
                <a:ea typeface="+mn-ea"/>
                <a:cs typeface="+mn-cs"/>
              </a:rPr>
              <a:t>Oczywistą zaletą wyrażeń lambda jest ich zwięzłość. Kod zajmuje o wiele mniej miejsca, staje się przez to bardziej czytelny.</a:t>
            </a:r>
          </a:p>
          <a:p>
            <a:endParaRPr lang="pl-PL" dirty="0"/>
          </a:p>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37</a:t>
            </a:fld>
            <a:endParaRPr lang="pt-BR"/>
          </a:p>
        </p:txBody>
      </p:sp>
    </p:spTree>
    <p:extLst>
      <p:ext uri="{BB962C8B-B14F-4D97-AF65-F5344CB8AC3E}">
        <p14:creationId xmlns:p14="http://schemas.microsoft.com/office/powerpoint/2010/main" val="325335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38</a:t>
            </a:fld>
            <a:endParaRPr lang="pt-BR"/>
          </a:p>
        </p:txBody>
      </p:sp>
    </p:spTree>
    <p:extLst>
      <p:ext uri="{BB962C8B-B14F-4D97-AF65-F5344CB8AC3E}">
        <p14:creationId xmlns:p14="http://schemas.microsoft.com/office/powerpoint/2010/main" val="2690389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900" b="0" i="0" kern="1200" dirty="0">
                <a:solidFill>
                  <a:schemeClr val="tx1"/>
                </a:solidFill>
                <a:effectLst/>
                <a:latin typeface="+mn-lt"/>
                <a:ea typeface="+mn-ea"/>
                <a:cs typeface="+mn-cs"/>
              </a:rPr>
              <a:t>Strumienie służą do przetwarzania danych. Zawierają dane i pozwalają na opisanie co chcesz zrobić tymi danymi.</a:t>
            </a:r>
          </a:p>
          <a:p>
            <a:endParaRPr lang="pl-PL" sz="900" b="0" i="0" kern="1200" dirty="0">
              <a:solidFill>
                <a:schemeClr val="tx1"/>
              </a:solidFill>
              <a:effectLst/>
              <a:latin typeface="+mn-lt"/>
              <a:ea typeface="+mn-ea"/>
              <a:cs typeface="+mn-cs"/>
            </a:endParaRPr>
          </a:p>
          <a:p>
            <a:br>
              <a:rPr lang="pl-PL" dirty="0"/>
            </a:b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2030344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3" name="Titre 2"/>
          <p:cNvSpPr>
            <a:spLocks noGrp="1"/>
          </p:cNvSpPr>
          <p:nvPr>
            <p:ph type="title"/>
          </p:nvPr>
        </p:nvSpPr>
        <p:spPr/>
        <p:txBody>
          <a:bodyPr/>
          <a:lstStyle/>
          <a:p>
            <a:r>
              <a:rPr lang="pl-PL"/>
              <a:t>Kliknij, aby edytować styl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64592B57-BCDC-46B2-904B-5A7FDEA22156}"/>
              </a:ext>
            </a:extLst>
          </p:cNvPr>
          <p:cNvGrpSpPr/>
          <p:nvPr userDrawn="1"/>
        </p:nvGrpSpPr>
        <p:grpSpPr>
          <a:xfrm rot="10800000">
            <a:off x="0" y="-852490"/>
            <a:ext cx="8479603" cy="7710490"/>
            <a:chOff x="3847179" y="1294078"/>
            <a:chExt cx="4118037" cy="3744526"/>
          </a:xfrm>
        </p:grpSpPr>
        <p:sp>
          <p:nvSpPr>
            <p:cNvPr id="25" name="Forme libre : forme 24">
              <a:extLst>
                <a:ext uri="{FF2B5EF4-FFF2-40B4-BE49-F238E27FC236}">
                  <a16:creationId xmlns:a16="http://schemas.microsoft.com/office/drawing/2014/main" id="{F6855C7D-FB6F-4A0D-99F6-3523A5DB1407}"/>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a:p>
          </p:txBody>
        </p:sp>
        <p:sp>
          <p:nvSpPr>
            <p:cNvPr id="26" name="Forme libre : forme 25">
              <a:extLst>
                <a:ext uri="{FF2B5EF4-FFF2-40B4-BE49-F238E27FC236}">
                  <a16:creationId xmlns:a16="http://schemas.microsoft.com/office/drawing/2014/main" id="{81910F3B-3232-4E33-8A3C-C9ECA9724E1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712035" y="3502732"/>
            <a:ext cx="3558066" cy="2058654"/>
          </a:xfrm>
          <a:prstGeom prst="rect">
            <a:avLst/>
          </a:prstGeom>
        </p:spPr>
        <p:txBody>
          <a:bodyPr anchor="ctr">
            <a:normAutofit/>
          </a:bodyPr>
          <a:lstStyle>
            <a:lvl1pPr marL="0" indent="0">
              <a:buNone/>
              <a:defRPr sz="32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3637310" y="5571206"/>
            <a:ext cx="3558066"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and date</a:t>
            </a:r>
          </a:p>
        </p:txBody>
      </p:sp>
      <p:grpSp>
        <p:nvGrpSpPr>
          <p:cNvPr id="27" name="Group 14">
            <a:extLst>
              <a:ext uri="{FF2B5EF4-FFF2-40B4-BE49-F238E27FC236}">
                <a16:creationId xmlns:a16="http://schemas.microsoft.com/office/drawing/2014/main" id="{98F993EE-0C0A-4558-978D-BCE345D015BD}"/>
              </a:ext>
            </a:extLst>
          </p:cNvPr>
          <p:cNvGrpSpPr>
            <a:grpSpLocks noChangeAspect="1"/>
          </p:cNvGrpSpPr>
          <p:nvPr userDrawn="1"/>
        </p:nvGrpSpPr>
        <p:grpSpPr>
          <a:xfrm>
            <a:off x="6822676" y="780797"/>
            <a:ext cx="4680000" cy="1043393"/>
            <a:chOff x="728663" y="4465638"/>
            <a:chExt cx="5354637" cy="1193801"/>
          </a:xfrm>
        </p:grpSpPr>
        <p:sp>
          <p:nvSpPr>
            <p:cNvPr id="28" name="Freeform 11">
              <a:extLst>
                <a:ext uri="{FF2B5EF4-FFF2-40B4-BE49-F238E27FC236}">
                  <a16:creationId xmlns:a16="http://schemas.microsoft.com/office/drawing/2014/main" id="{26F094AE-6242-464F-BB21-AC059B40EC2A}"/>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2">
              <a:extLst>
                <a:ext uri="{FF2B5EF4-FFF2-40B4-BE49-F238E27FC236}">
                  <a16:creationId xmlns:a16="http://schemas.microsoft.com/office/drawing/2014/main" id="{B09BE50C-7875-4B91-870B-DA1DD8C1ED5D}"/>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Freeform 13">
              <a:extLst>
                <a:ext uri="{FF2B5EF4-FFF2-40B4-BE49-F238E27FC236}">
                  <a16:creationId xmlns:a16="http://schemas.microsoft.com/office/drawing/2014/main" id="{699369EF-DB65-47F9-8EC5-EBAC800C3F07}"/>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4">
              <a:extLst>
                <a:ext uri="{FF2B5EF4-FFF2-40B4-BE49-F238E27FC236}">
                  <a16:creationId xmlns:a16="http://schemas.microsoft.com/office/drawing/2014/main" id="{08FB9DC8-08D5-4B74-AE88-B64D1B798F38}"/>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5">
              <a:extLst>
                <a:ext uri="{FF2B5EF4-FFF2-40B4-BE49-F238E27FC236}">
                  <a16:creationId xmlns:a16="http://schemas.microsoft.com/office/drawing/2014/main" id="{4E06C438-C52E-4794-921A-945415D32EAB}"/>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44475594"/>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userDrawn="1"/>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userDrawn="1"/>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551763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2021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698141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tx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tx1"/>
              </a:solidFill>
              <a:effectLst/>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5256045"/>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2021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userDrawn="1"/>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tx1"/>
                </a:solidFill>
                <a:effectLst/>
              </a:rPr>
              <a:t>Get the Future You Want </a:t>
            </a:r>
            <a:r>
              <a:rPr lang="en-US" sz="900" dirty="0">
                <a:solidFill>
                  <a:schemeClr val="tx1"/>
                </a:solidFill>
                <a:effectLst/>
              </a:rPr>
              <a:t>|</a:t>
            </a:r>
            <a:r>
              <a:rPr lang="en-GB" sz="900" dirty="0">
                <a:solidFill>
                  <a:schemeClr val="tx1"/>
                </a:solidFill>
                <a:effectLst/>
              </a:rPr>
              <a:t> </a:t>
            </a:r>
            <a:r>
              <a:rPr lang="en-US" sz="1050" dirty="0">
                <a:solidFill>
                  <a:schemeClr val="accent2"/>
                </a:solidFill>
              </a:rPr>
              <a:t>www.capgemini.com</a:t>
            </a:r>
          </a:p>
        </p:txBody>
      </p:sp>
    </p:spTree>
    <p:extLst>
      <p:ext uri="{BB962C8B-B14F-4D97-AF65-F5344CB8AC3E}">
        <p14:creationId xmlns:p14="http://schemas.microsoft.com/office/powerpoint/2010/main" val="416076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pl-PL"/>
              <a:t>Kliknij, aby edytować styl</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pl-PL"/>
              <a:t>Kliknij, aby edytować styl</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pl-PL"/>
              <a:t>Kliknij, aby edytować styl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l-PL" sz="700" dirty="0">
                <a:solidFill>
                  <a:schemeClr val="bg1">
                    <a:lumMod val="65000"/>
                  </a:schemeClr>
                </a:solidFill>
              </a:rPr>
              <a:t>Tester Starter Kit – Java module</a:t>
            </a:r>
            <a:r>
              <a:rPr lang="en-US" sz="700" dirty="0">
                <a:solidFill>
                  <a:schemeClr val="bg1">
                    <a:lumMod val="65000"/>
                  </a:schemeClr>
                </a:solidFill>
              </a:rPr>
              <a:t>| </a:t>
            </a:r>
            <a:r>
              <a:rPr lang="pl-PL" sz="700" dirty="0">
                <a:solidFill>
                  <a:schemeClr val="bg1">
                    <a:lumMod val="65000"/>
                  </a:schemeClr>
                </a:solidFill>
              </a:rPr>
              <a:t>Krzysztof Pojasek</a:t>
            </a:r>
            <a:r>
              <a:rPr lang="en-US" sz="700" dirty="0">
                <a:solidFill>
                  <a:schemeClr val="bg1">
                    <a:lumMod val="65000"/>
                  </a:schemeClr>
                </a:solidFill>
              </a:rPr>
              <a:t> | </a:t>
            </a:r>
            <a:r>
              <a:rPr lang="pl-PL" sz="700" dirty="0">
                <a:solidFill>
                  <a:schemeClr val="bg1">
                    <a:lumMod val="65000"/>
                  </a:schemeClr>
                </a:solidFill>
              </a:rPr>
              <a:t>27.04.2021</a:t>
            </a:r>
            <a:endParaRPr lang="en-US" sz="700"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41" r:id="rId1"/>
    <p:sldLayoutId id="2147483839" r:id="rId2"/>
    <p:sldLayoutId id="2147483880" r:id="rId3"/>
    <p:sldLayoutId id="2147483890" r:id="rId4"/>
    <p:sldLayoutId id="2147483886"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88" r:id="rId1"/>
    <p:sldLayoutId id="2147483889"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93464A-4C8A-423D-ADBD-B1151BF81CE8}"/>
              </a:ext>
            </a:extLst>
          </p:cNvPr>
          <p:cNvSpPr>
            <a:spLocks noGrp="1"/>
          </p:cNvSpPr>
          <p:nvPr>
            <p:ph type="body" sz="quarter" idx="11"/>
          </p:nvPr>
        </p:nvSpPr>
        <p:spPr/>
        <p:txBody>
          <a:bodyPr/>
          <a:lstStyle/>
          <a:p>
            <a:r>
              <a:rPr lang="pl-PL" dirty="0"/>
              <a:t>Starter Kit for Tester – Java module</a:t>
            </a:r>
            <a:endParaRPr lang="en-US" dirty="0"/>
          </a:p>
        </p:txBody>
      </p:sp>
      <p:sp>
        <p:nvSpPr>
          <p:cNvPr id="3" name="Sous-titre 2">
            <a:extLst>
              <a:ext uri="{FF2B5EF4-FFF2-40B4-BE49-F238E27FC236}">
                <a16:creationId xmlns:a16="http://schemas.microsoft.com/office/drawing/2014/main" id="{57A45627-AC2A-46AA-8765-92D71861F45D}"/>
              </a:ext>
            </a:extLst>
          </p:cNvPr>
          <p:cNvSpPr>
            <a:spLocks noGrp="1"/>
          </p:cNvSpPr>
          <p:nvPr>
            <p:ph type="subTitle" idx="1"/>
          </p:nvPr>
        </p:nvSpPr>
        <p:spPr>
          <a:xfrm>
            <a:off x="3863752" y="5157192"/>
            <a:ext cx="3558066" cy="682984"/>
          </a:xfrm>
        </p:spPr>
        <p:txBody>
          <a:bodyPr/>
          <a:lstStyle/>
          <a:p>
            <a:pPr algn="l"/>
            <a:r>
              <a:rPr lang="pl-PL" dirty="0"/>
              <a:t>Wrocław</a:t>
            </a:r>
            <a:r>
              <a:rPr lang="en-US" dirty="0"/>
              <a:t>, </a:t>
            </a:r>
            <a:r>
              <a:rPr lang="pl-PL" dirty="0"/>
              <a:t>27.04.2020</a:t>
            </a:r>
            <a:r>
              <a:rPr lang="en-US" dirty="0"/>
              <a:t>, </a:t>
            </a:r>
            <a:endParaRPr lang="pl-PL" dirty="0"/>
          </a:p>
          <a:p>
            <a:pPr algn="l"/>
            <a:r>
              <a:rPr lang="pl-PL" dirty="0"/>
              <a:t>Krzysztof Pojasek</a:t>
            </a:r>
            <a:endParaRPr lang="en-US" dirty="0"/>
          </a:p>
          <a:p>
            <a:pPr algn="l"/>
            <a:endParaRPr lang="en-US" dirty="0"/>
          </a:p>
        </p:txBody>
      </p:sp>
    </p:spTree>
    <p:extLst>
      <p:ext uri="{BB962C8B-B14F-4D97-AF65-F5344CB8AC3E}">
        <p14:creationId xmlns:p14="http://schemas.microsoft.com/office/powerpoint/2010/main" val="336799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A835F1-A200-41C9-B6CA-49491639B2C8}"/>
              </a:ext>
            </a:extLst>
          </p:cNvPr>
          <p:cNvSpPr>
            <a:spLocks noGrp="1"/>
          </p:cNvSpPr>
          <p:nvPr>
            <p:ph type="title"/>
          </p:nvPr>
        </p:nvSpPr>
        <p:spPr/>
        <p:txBody>
          <a:bodyPr/>
          <a:lstStyle/>
          <a:p>
            <a:r>
              <a:rPr lang="pl-PL" dirty="0"/>
              <a:t>Enkapsulacja (hermetyzacja)</a:t>
            </a:r>
          </a:p>
        </p:txBody>
      </p:sp>
      <p:pic>
        <p:nvPicPr>
          <p:cNvPr id="5" name="Obraz 4">
            <a:extLst>
              <a:ext uri="{FF2B5EF4-FFF2-40B4-BE49-F238E27FC236}">
                <a16:creationId xmlns:a16="http://schemas.microsoft.com/office/drawing/2014/main" id="{BFE39317-0312-4F65-9DA3-7F26EEF4B12B}"/>
              </a:ext>
            </a:extLst>
          </p:cNvPr>
          <p:cNvPicPr>
            <a:picLocks noChangeAspect="1"/>
          </p:cNvPicPr>
          <p:nvPr/>
        </p:nvPicPr>
        <p:blipFill>
          <a:blip r:embed="rId2"/>
          <a:stretch>
            <a:fillRect/>
          </a:stretch>
        </p:blipFill>
        <p:spPr>
          <a:xfrm>
            <a:off x="245654" y="1772563"/>
            <a:ext cx="11700000" cy="4312941"/>
          </a:xfrm>
          <a:prstGeom prst="rect">
            <a:avLst/>
          </a:prstGeom>
        </p:spPr>
      </p:pic>
      <p:sp>
        <p:nvSpPr>
          <p:cNvPr id="4" name="Symbol zastępczy tekstu 3">
            <a:extLst>
              <a:ext uri="{FF2B5EF4-FFF2-40B4-BE49-F238E27FC236}">
                <a16:creationId xmlns:a16="http://schemas.microsoft.com/office/drawing/2014/main" id="{197C9151-724C-4FC5-BE03-EB52B49B6DFD}"/>
              </a:ext>
            </a:extLst>
          </p:cNvPr>
          <p:cNvSpPr>
            <a:spLocks noGrp="1"/>
          </p:cNvSpPr>
          <p:nvPr>
            <p:ph type="body" sz="quarter" idx="11"/>
          </p:nvPr>
        </p:nvSpPr>
        <p:spPr/>
        <p:txBody>
          <a:bodyPr/>
          <a:lstStyle/>
          <a:p>
            <a:r>
              <a:rPr lang="pl-PL" dirty="0"/>
              <a:t>Modyfikatory dostępu</a:t>
            </a:r>
          </a:p>
        </p:txBody>
      </p:sp>
    </p:spTree>
    <p:extLst>
      <p:ext uri="{BB962C8B-B14F-4D97-AF65-F5344CB8AC3E}">
        <p14:creationId xmlns:p14="http://schemas.microsoft.com/office/powerpoint/2010/main" val="278415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3D1E18-D3A3-4604-9F06-86AF75ED4595}"/>
              </a:ext>
            </a:extLst>
          </p:cNvPr>
          <p:cNvSpPr>
            <a:spLocks noGrp="1"/>
          </p:cNvSpPr>
          <p:nvPr>
            <p:ph type="title"/>
          </p:nvPr>
        </p:nvSpPr>
        <p:spPr/>
        <p:txBody>
          <a:bodyPr/>
          <a:lstStyle/>
          <a:p>
            <a:r>
              <a:rPr lang="pl-PL" dirty="0"/>
              <a:t>Dziedziczenie i polimorfizm</a:t>
            </a:r>
          </a:p>
        </p:txBody>
      </p:sp>
      <p:sp>
        <p:nvSpPr>
          <p:cNvPr id="3" name="Symbol zastępczy tekstu 2">
            <a:extLst>
              <a:ext uri="{FF2B5EF4-FFF2-40B4-BE49-F238E27FC236}">
                <a16:creationId xmlns:a16="http://schemas.microsoft.com/office/drawing/2014/main" id="{60194EF8-3F20-4F46-A8EA-01EB16B1641E}"/>
              </a:ext>
            </a:extLst>
          </p:cNvPr>
          <p:cNvSpPr>
            <a:spLocks noGrp="1"/>
          </p:cNvSpPr>
          <p:nvPr>
            <p:ph type="body" sz="quarter" idx="10"/>
          </p:nvPr>
        </p:nvSpPr>
        <p:spPr/>
        <p:txBody>
          <a:bodyPr/>
          <a:lstStyle/>
          <a:p>
            <a:pPr marL="342900" indent="-342900">
              <a:buFont typeface="Arial" panose="020B0604020202020204" pitchFamily="34" charset="0"/>
              <a:buChar char="•"/>
            </a:pPr>
            <a:r>
              <a:rPr lang="pl-PL" dirty="0">
                <a:latin typeface="+mn-lt"/>
              </a:rPr>
              <a:t>mechanizm, który pozwala na rozszerzenie funkcjonalności klasy bazowej</a:t>
            </a:r>
          </a:p>
          <a:p>
            <a:pPr marL="342900" indent="-342900">
              <a:buFont typeface="Arial" panose="020B0604020202020204" pitchFamily="34" charset="0"/>
              <a:buChar char="•"/>
            </a:pPr>
            <a:r>
              <a:rPr lang="pl-PL" dirty="0">
                <a:latin typeface="+mn-lt"/>
              </a:rPr>
              <a:t>pozwala ograniczyć duplikację kodu</a:t>
            </a:r>
          </a:p>
          <a:p>
            <a:pPr marL="342900" indent="-342900">
              <a:buFont typeface="Arial" panose="020B0604020202020204" pitchFamily="34" charset="0"/>
              <a:buChar char="•"/>
            </a:pPr>
            <a:r>
              <a:rPr lang="pl-PL" dirty="0">
                <a:latin typeface="+mn-lt"/>
              </a:rPr>
              <a:t>słówko </a:t>
            </a:r>
            <a:r>
              <a:rPr lang="pl-PL" dirty="0" err="1">
                <a:latin typeface="+mn-lt"/>
              </a:rPr>
              <a:t>extends</a:t>
            </a:r>
            <a:endParaRPr lang="pl-PL" dirty="0">
              <a:latin typeface="+mn-lt"/>
            </a:endParaRPr>
          </a:p>
          <a:p>
            <a:r>
              <a:rPr lang="pl-PL" b="1" dirty="0">
                <a:solidFill>
                  <a:srgbClr val="7F0055"/>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Kabriolet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Samochod</a:t>
            </a:r>
            <a:r>
              <a:rPr lang="en-US" b="1" dirty="0">
                <a:solidFill>
                  <a:srgbClr val="000000"/>
                </a:solidFill>
                <a:latin typeface="Consolas"/>
              </a:rPr>
              <a:t>{…}</a:t>
            </a:r>
            <a:endParaRPr lang="pl-PL" dirty="0"/>
          </a:p>
          <a:p>
            <a:pPr marL="342900" indent="-342900">
              <a:buFont typeface="Arial" panose="020B0604020202020204" pitchFamily="34" charset="0"/>
              <a:buChar char="•"/>
            </a:pPr>
            <a:r>
              <a:rPr lang="pl-PL" dirty="0"/>
              <a:t>odwołanie się do klasy bazowej przy pomocy super() </a:t>
            </a:r>
          </a:p>
          <a:p>
            <a:r>
              <a:rPr lang="pl-PL" b="1" dirty="0">
                <a:solidFill>
                  <a:srgbClr val="7F0055"/>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Kabriolet</a:t>
            </a:r>
            <a:r>
              <a:rPr lang="en-US" b="1" dirty="0">
                <a:solidFill>
                  <a:srgbClr val="000000"/>
                </a:solidFill>
                <a:latin typeface="Consolas"/>
              </a:rPr>
              <a:t>(String </a:t>
            </a:r>
            <a:r>
              <a:rPr lang="en-US" b="1" dirty="0" err="1">
                <a:solidFill>
                  <a:srgbClr val="000000"/>
                </a:solidFill>
                <a:latin typeface="Consolas"/>
              </a:rPr>
              <a:t>marka</a:t>
            </a:r>
            <a:r>
              <a:rPr lang="en-US" b="1" dirty="0">
                <a:solidFill>
                  <a:srgbClr val="000000"/>
                </a:solidFill>
                <a:latin typeface="Consolas"/>
              </a:rPr>
              <a:t>, String </a:t>
            </a:r>
            <a:r>
              <a:rPr lang="en-US" b="1" dirty="0" err="1">
                <a:solidFill>
                  <a:srgbClr val="000000"/>
                </a:solidFill>
                <a:latin typeface="Consolas"/>
              </a:rPr>
              <a:t>typDachu</a:t>
            </a:r>
            <a:r>
              <a:rPr lang="en-US" b="1" dirty="0">
                <a:solidFill>
                  <a:srgbClr val="000000"/>
                </a:solidFill>
                <a:latin typeface="Consolas"/>
              </a:rPr>
              <a:t>){</a:t>
            </a:r>
          </a:p>
          <a:p>
            <a:r>
              <a:rPr lang="en-US" dirty="0">
                <a:solidFill>
                  <a:srgbClr val="000000"/>
                </a:solidFill>
                <a:latin typeface="Consolas"/>
              </a:rPr>
              <a:t>    </a:t>
            </a:r>
            <a:r>
              <a:rPr lang="pl-PL" dirty="0">
                <a:solidFill>
                  <a:srgbClr val="000000"/>
                </a:solidFill>
                <a:latin typeface="Consolas"/>
              </a:rPr>
              <a:t>    </a:t>
            </a:r>
            <a:r>
              <a:rPr lang="en-US" b="1" dirty="0">
                <a:solidFill>
                  <a:srgbClr val="7F0055"/>
                </a:solidFill>
                <a:latin typeface="Consolas"/>
              </a:rPr>
              <a:t>super</a:t>
            </a:r>
            <a:r>
              <a:rPr lang="en-US" b="1" dirty="0">
                <a:solidFill>
                  <a:srgbClr val="000000"/>
                </a:solidFill>
                <a:latin typeface="Consolas"/>
              </a:rPr>
              <a:t>(</a:t>
            </a:r>
            <a:r>
              <a:rPr lang="en-US" b="1" dirty="0" err="1">
                <a:solidFill>
                  <a:srgbClr val="000000"/>
                </a:solidFill>
                <a:latin typeface="Consolas"/>
              </a:rPr>
              <a:t>marka</a:t>
            </a:r>
            <a:r>
              <a:rPr lang="en-US" b="1" dirty="0">
                <a:solidFill>
                  <a:srgbClr val="000000"/>
                </a:solidFill>
                <a:latin typeface="Consolas"/>
              </a:rPr>
              <a:t>);</a:t>
            </a:r>
          </a:p>
          <a:p>
            <a:r>
              <a:rPr lang="en-US" dirty="0">
                <a:solidFill>
                  <a:srgbClr val="000000"/>
                </a:solidFill>
                <a:latin typeface="Consolas"/>
              </a:rPr>
              <a:t>    </a:t>
            </a:r>
            <a:r>
              <a:rPr lang="pl-PL" dirty="0">
                <a:solidFill>
                  <a:srgbClr val="000000"/>
                </a:solidFill>
                <a:latin typeface="Consolas"/>
              </a:rPr>
              <a:t>    </a:t>
            </a:r>
            <a:r>
              <a:rPr lang="en-US" b="1" dirty="0" err="1">
                <a:solidFill>
                  <a:srgbClr val="7F0055"/>
                </a:solidFill>
                <a:latin typeface="Consolas"/>
              </a:rPr>
              <a:t>this</a:t>
            </a:r>
            <a:r>
              <a:rPr lang="en-US" b="1" dirty="0" err="1">
                <a:solidFill>
                  <a:srgbClr val="000000"/>
                </a:solidFill>
                <a:latin typeface="Consolas"/>
              </a:rPr>
              <a:t>.typDachu</a:t>
            </a:r>
            <a:r>
              <a:rPr lang="en-US" b="1" dirty="0">
                <a:solidFill>
                  <a:srgbClr val="000000"/>
                </a:solidFill>
                <a:latin typeface="Consolas"/>
              </a:rPr>
              <a:t> = </a:t>
            </a:r>
            <a:r>
              <a:rPr lang="en-US" b="1" dirty="0" err="1">
                <a:solidFill>
                  <a:srgbClr val="000000"/>
                </a:solidFill>
                <a:latin typeface="Consolas"/>
              </a:rPr>
              <a:t>typDachu</a:t>
            </a:r>
            <a:r>
              <a:rPr lang="en-US" b="1" dirty="0">
                <a:solidFill>
                  <a:srgbClr val="000000"/>
                </a:solidFill>
                <a:latin typeface="Consolas"/>
              </a:rPr>
              <a:t>;</a:t>
            </a:r>
          </a:p>
          <a:p>
            <a:r>
              <a:rPr lang="pl-PL" dirty="0">
                <a:solidFill>
                  <a:srgbClr val="000000"/>
                </a:solidFill>
                <a:latin typeface="Consolas"/>
              </a:rPr>
              <a:t>    </a:t>
            </a:r>
            <a:r>
              <a:rPr lang="en-US" dirty="0">
                <a:solidFill>
                  <a:srgbClr val="000000"/>
                </a:solidFill>
                <a:latin typeface="Consolas"/>
              </a:rPr>
              <a:t>}</a:t>
            </a:r>
            <a:endParaRPr lang="pl-PL" dirty="0">
              <a:solidFill>
                <a:schemeClr val="dk1"/>
              </a:solidFill>
              <a:latin typeface="Courier New" pitchFamily="49" charset="0"/>
              <a:cs typeface="Courier New" pitchFamily="49" charset="0"/>
            </a:endParaRPr>
          </a:p>
          <a:p>
            <a:endParaRPr lang="pl-PL" dirty="0"/>
          </a:p>
          <a:p>
            <a:endParaRPr lang="pl-PL" dirty="0"/>
          </a:p>
          <a:p>
            <a:endParaRPr lang="pl-PL" dirty="0"/>
          </a:p>
        </p:txBody>
      </p:sp>
      <p:sp>
        <p:nvSpPr>
          <p:cNvPr id="4" name="Symbol zastępczy tekstu 3">
            <a:extLst>
              <a:ext uri="{FF2B5EF4-FFF2-40B4-BE49-F238E27FC236}">
                <a16:creationId xmlns:a16="http://schemas.microsoft.com/office/drawing/2014/main" id="{9F9F5FE0-217D-48FA-97DA-684CE883A6DF}"/>
              </a:ext>
            </a:extLst>
          </p:cNvPr>
          <p:cNvSpPr>
            <a:spLocks noGrp="1"/>
          </p:cNvSpPr>
          <p:nvPr>
            <p:ph type="body" sz="quarter" idx="11"/>
          </p:nvPr>
        </p:nvSpPr>
        <p:spPr/>
        <p:txBody>
          <a:bodyPr/>
          <a:lstStyle/>
          <a:p>
            <a:r>
              <a:rPr lang="pl-PL" dirty="0"/>
              <a:t>Dziedziczenie</a:t>
            </a:r>
          </a:p>
        </p:txBody>
      </p:sp>
    </p:spTree>
    <p:extLst>
      <p:ext uri="{BB962C8B-B14F-4D97-AF65-F5344CB8AC3E}">
        <p14:creationId xmlns:p14="http://schemas.microsoft.com/office/powerpoint/2010/main" val="2844828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459119-BAB5-4E9B-9FE1-08873A746FC0}"/>
              </a:ext>
            </a:extLst>
          </p:cNvPr>
          <p:cNvSpPr>
            <a:spLocks noGrp="1"/>
          </p:cNvSpPr>
          <p:nvPr>
            <p:ph type="title"/>
          </p:nvPr>
        </p:nvSpPr>
        <p:spPr/>
        <p:txBody>
          <a:bodyPr/>
          <a:lstStyle/>
          <a:p>
            <a:r>
              <a:rPr lang="pl-PL" dirty="0"/>
              <a:t>Dziedziczenie i polimorfizm</a:t>
            </a:r>
          </a:p>
        </p:txBody>
      </p:sp>
      <p:sp>
        <p:nvSpPr>
          <p:cNvPr id="3" name="Symbol zastępczy tekstu 2">
            <a:extLst>
              <a:ext uri="{FF2B5EF4-FFF2-40B4-BE49-F238E27FC236}">
                <a16:creationId xmlns:a16="http://schemas.microsoft.com/office/drawing/2014/main" id="{11A754B2-12EB-4D40-B0E0-FCF143E8073A}"/>
              </a:ext>
            </a:extLst>
          </p:cNvPr>
          <p:cNvSpPr>
            <a:spLocks noGrp="1"/>
          </p:cNvSpPr>
          <p:nvPr>
            <p:ph type="body" sz="quarter" idx="10"/>
          </p:nvPr>
        </p:nvSpPr>
        <p:spPr>
          <a:xfrm>
            <a:off x="227349" y="1652663"/>
            <a:ext cx="11700000" cy="4466201"/>
          </a:xfrm>
        </p:spPr>
        <p:txBody>
          <a:bodyPr/>
          <a:lstStyle/>
          <a:p>
            <a:pPr marL="342900" indent="-342900">
              <a:buFont typeface="Arial" panose="020B0604020202020204" pitchFamily="34" charset="0"/>
              <a:buChar char="•"/>
            </a:pPr>
            <a:r>
              <a:rPr lang="pl-PL" dirty="0">
                <a:latin typeface="+mn-lt"/>
              </a:rPr>
              <a:t>wielopostaciowość</a:t>
            </a:r>
          </a:p>
          <a:p>
            <a:pPr marL="342900" indent="-342900">
              <a:buFont typeface="Arial" panose="020B0604020202020204" pitchFamily="34" charset="0"/>
              <a:buChar char="•"/>
            </a:pPr>
            <a:r>
              <a:rPr lang="pl-PL" dirty="0">
                <a:latin typeface="+mn-lt"/>
              </a:rPr>
              <a:t>klasy pochodne mogą dziedziczyć stan i zachowanie klasy macierzystej</a:t>
            </a:r>
          </a:p>
          <a:p>
            <a:pPr marL="342900" indent="-342900">
              <a:buFont typeface="Arial" panose="020B0604020202020204" pitchFamily="34" charset="0"/>
              <a:buChar char="•"/>
            </a:pPr>
            <a:r>
              <a:rPr lang="pl-PL" dirty="0">
                <a:latin typeface="+mn-lt"/>
              </a:rPr>
              <a:t>mogą też je zmieniać</a:t>
            </a:r>
          </a:p>
          <a:p>
            <a:pPr marL="342900" indent="-342900">
              <a:buFont typeface="Arial" panose="020B0604020202020204" pitchFamily="34" charset="0"/>
              <a:buChar char="•"/>
            </a:pPr>
            <a:endParaRPr lang="pl-PL" dirty="0">
              <a:latin typeface="+mn-lt"/>
            </a:endParaRPr>
          </a:p>
        </p:txBody>
      </p:sp>
      <p:sp>
        <p:nvSpPr>
          <p:cNvPr id="4" name="Symbol zastępczy tekstu 3">
            <a:extLst>
              <a:ext uri="{FF2B5EF4-FFF2-40B4-BE49-F238E27FC236}">
                <a16:creationId xmlns:a16="http://schemas.microsoft.com/office/drawing/2014/main" id="{4CD2B075-304C-48C5-98D7-413906964A11}"/>
              </a:ext>
            </a:extLst>
          </p:cNvPr>
          <p:cNvSpPr>
            <a:spLocks noGrp="1"/>
          </p:cNvSpPr>
          <p:nvPr>
            <p:ph type="body" sz="quarter" idx="11"/>
          </p:nvPr>
        </p:nvSpPr>
        <p:spPr/>
        <p:txBody>
          <a:bodyPr/>
          <a:lstStyle/>
          <a:p>
            <a:r>
              <a:rPr lang="pl-PL" dirty="0"/>
              <a:t>Polimorfizm</a:t>
            </a:r>
          </a:p>
        </p:txBody>
      </p:sp>
      <p:pic>
        <p:nvPicPr>
          <p:cNvPr id="5" name="Obraz 4">
            <a:extLst>
              <a:ext uri="{FF2B5EF4-FFF2-40B4-BE49-F238E27FC236}">
                <a16:creationId xmlns:a16="http://schemas.microsoft.com/office/drawing/2014/main" id="{6AC74BB4-FC45-4895-89A6-02D9D22E6DF9}"/>
              </a:ext>
            </a:extLst>
          </p:cNvPr>
          <p:cNvPicPr>
            <a:picLocks noChangeAspect="1"/>
          </p:cNvPicPr>
          <p:nvPr/>
        </p:nvPicPr>
        <p:blipFill>
          <a:blip r:embed="rId2"/>
          <a:stretch>
            <a:fillRect/>
          </a:stretch>
        </p:blipFill>
        <p:spPr>
          <a:xfrm>
            <a:off x="911424" y="3033527"/>
            <a:ext cx="3771900" cy="3248025"/>
          </a:xfrm>
          <a:prstGeom prst="rect">
            <a:avLst/>
          </a:prstGeom>
        </p:spPr>
      </p:pic>
      <p:pic>
        <p:nvPicPr>
          <p:cNvPr id="7" name="Obraz 6">
            <a:extLst>
              <a:ext uri="{FF2B5EF4-FFF2-40B4-BE49-F238E27FC236}">
                <a16:creationId xmlns:a16="http://schemas.microsoft.com/office/drawing/2014/main" id="{862E1600-0705-4809-B80F-7AE951957052}"/>
              </a:ext>
            </a:extLst>
          </p:cNvPr>
          <p:cNvPicPr>
            <a:picLocks noChangeAspect="1"/>
          </p:cNvPicPr>
          <p:nvPr/>
        </p:nvPicPr>
        <p:blipFill>
          <a:blip r:embed="rId3"/>
          <a:stretch>
            <a:fillRect/>
          </a:stretch>
        </p:blipFill>
        <p:spPr>
          <a:xfrm>
            <a:off x="5735960" y="3033526"/>
            <a:ext cx="4032448" cy="3207093"/>
          </a:xfrm>
          <a:prstGeom prst="rect">
            <a:avLst/>
          </a:prstGeom>
        </p:spPr>
      </p:pic>
    </p:spTree>
    <p:extLst>
      <p:ext uri="{BB962C8B-B14F-4D97-AF65-F5344CB8AC3E}">
        <p14:creationId xmlns:p14="http://schemas.microsoft.com/office/powerpoint/2010/main" val="385688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8501370-FEC6-4B0A-9DF7-9C459E799859}"/>
              </a:ext>
            </a:extLst>
          </p:cNvPr>
          <p:cNvSpPr>
            <a:spLocks noGrp="1"/>
          </p:cNvSpPr>
          <p:nvPr>
            <p:ph type="title"/>
          </p:nvPr>
        </p:nvSpPr>
        <p:spPr/>
        <p:txBody>
          <a:bodyPr/>
          <a:lstStyle/>
          <a:p>
            <a:r>
              <a:rPr lang="pl-PL" dirty="0"/>
              <a:t>Interfejsy</a:t>
            </a:r>
          </a:p>
        </p:txBody>
      </p:sp>
      <p:sp>
        <p:nvSpPr>
          <p:cNvPr id="3" name="Symbol zastępczy tekstu 2">
            <a:extLst>
              <a:ext uri="{FF2B5EF4-FFF2-40B4-BE49-F238E27FC236}">
                <a16:creationId xmlns:a16="http://schemas.microsoft.com/office/drawing/2014/main" id="{3AC640AC-838F-41DB-BDD2-61631D4B26AD}"/>
              </a:ext>
            </a:extLst>
          </p:cNvPr>
          <p:cNvSpPr>
            <a:spLocks noGrp="1"/>
          </p:cNvSpPr>
          <p:nvPr>
            <p:ph type="body" sz="quarter" idx="10"/>
          </p:nvPr>
        </p:nvSpPr>
        <p:spPr>
          <a:xfrm>
            <a:off x="264651" y="1104900"/>
            <a:ext cx="11700000" cy="5204420"/>
          </a:xfrm>
        </p:spPr>
        <p:txBody>
          <a:bodyPr>
            <a:normAutofit/>
          </a:bodyPr>
          <a:lstStyle/>
          <a:p>
            <a:pPr lvl="1">
              <a:buSzPct val="100000"/>
              <a:buFont typeface="Arial"/>
              <a:buChar char="•"/>
            </a:pPr>
            <a:r>
              <a:rPr lang="pl-PL" dirty="0">
                <a:latin typeface="+mn-lt"/>
              </a:rPr>
              <a:t>Zbiór metody, bez ich implementacji</a:t>
            </a:r>
          </a:p>
          <a:p>
            <a:pPr lvl="1">
              <a:buSzPct val="100000"/>
              <a:buFont typeface="Arial"/>
              <a:buChar char="•"/>
            </a:pPr>
            <a:r>
              <a:rPr lang="pl-PL" dirty="0">
                <a:latin typeface="+mn-lt"/>
              </a:rPr>
              <a:t>Słowo kluczowe </a:t>
            </a:r>
            <a:r>
              <a:rPr lang="pl-PL" b="1" dirty="0" err="1">
                <a:latin typeface="Consolas" panose="020B0609020204030204" pitchFamily="49" charset="0"/>
              </a:rPr>
              <a:t>implements</a:t>
            </a:r>
            <a:endParaRPr lang="pl-PL" b="1" dirty="0">
              <a:latin typeface="+mn-lt"/>
            </a:endParaRPr>
          </a:p>
          <a:p>
            <a:pPr lvl="1">
              <a:buSzPct val="100000"/>
              <a:buFont typeface="Arial"/>
              <a:buChar char="•"/>
            </a:pPr>
            <a:r>
              <a:rPr lang="pl-PL" dirty="0">
                <a:latin typeface="+mn-lt"/>
              </a:rPr>
              <a:t>Każda klasa implementująca interfejs musi zawierać wszystkie jego metody</a:t>
            </a:r>
          </a:p>
          <a:p>
            <a:pPr lvl="1">
              <a:buSzPct val="100000"/>
              <a:buFont typeface="Arial"/>
              <a:buChar char="•"/>
            </a:pPr>
            <a:r>
              <a:rPr lang="pl-PL" dirty="0">
                <a:latin typeface="+mn-lt"/>
              </a:rPr>
              <a:t>Klasa </a:t>
            </a:r>
            <a:r>
              <a:rPr lang="pl-PL" dirty="0">
                <a:solidFill>
                  <a:schemeClr val="dk1"/>
                </a:solidFill>
                <a:latin typeface="+mn-lt"/>
                <a:ea typeface="Arial"/>
                <a:cs typeface="Arial"/>
                <a:sym typeface="Arial"/>
              </a:rPr>
              <a:t>może implementować więcej niż jeden interfejs, </a:t>
            </a:r>
            <a:r>
              <a:rPr lang="pl-PL" dirty="0">
                <a:highlight>
                  <a:srgbClr val="FFFFFF"/>
                </a:highlight>
                <a:latin typeface="+mn-lt"/>
              </a:rPr>
              <a:t>ale dziedziczyć tylko z jednej klasy</a:t>
            </a:r>
          </a:p>
          <a:p>
            <a:pPr lvl="1">
              <a:spcBef>
                <a:spcPts val="400"/>
              </a:spcBef>
              <a:buClr>
                <a:schemeClr val="dk2"/>
              </a:buClr>
              <a:buSzPct val="100000"/>
              <a:buFont typeface="Arial"/>
              <a:buChar char="•"/>
            </a:pPr>
            <a:r>
              <a:rPr lang="pl-PL" dirty="0">
                <a:latin typeface="+mn-lt"/>
              </a:rPr>
              <a:t>Nie posiadają konstruktorów</a:t>
            </a:r>
          </a:p>
          <a:p>
            <a:pPr lvl="1">
              <a:spcBef>
                <a:spcPts val="400"/>
              </a:spcBef>
              <a:buSzPct val="100000"/>
              <a:buFont typeface="Arial"/>
              <a:buChar char="•"/>
            </a:pPr>
            <a:r>
              <a:rPr lang="pl-PL" dirty="0">
                <a:latin typeface="+mn-lt"/>
              </a:rPr>
              <a:t>Tworzone dla klas o podobnych właściwościach lub </a:t>
            </a:r>
            <a:r>
              <a:rPr lang="pl-PL" dirty="0" err="1">
                <a:latin typeface="+mn-lt"/>
              </a:rPr>
              <a:t>zachowaniach</a:t>
            </a:r>
            <a:r>
              <a:rPr lang="pl-PL" dirty="0">
                <a:latin typeface="+mn-lt"/>
              </a:rPr>
              <a:t>, ale nie powiązanych ze sobą (dziedziczenie)</a:t>
            </a:r>
          </a:p>
          <a:p>
            <a:pPr lvl="1">
              <a:spcBef>
                <a:spcPts val="400"/>
              </a:spcBef>
              <a:buSzPct val="100000"/>
              <a:buFont typeface="Arial"/>
              <a:buChar char="•"/>
            </a:pPr>
            <a:r>
              <a:rPr lang="pl-PL" dirty="0">
                <a:latin typeface="+mn-lt"/>
              </a:rPr>
              <a:t>W odróżnieniu od klas, interfejs może rozszerzać więcej niż jeden interfejs</a:t>
            </a:r>
          </a:p>
          <a:p>
            <a:pPr lvl="1">
              <a:spcBef>
                <a:spcPts val="400"/>
              </a:spcBef>
              <a:buSzPct val="100000"/>
              <a:buFont typeface="Arial"/>
              <a:buChar char="•"/>
            </a:pPr>
            <a:r>
              <a:rPr lang="pl-PL" dirty="0">
                <a:latin typeface="+mn-lt"/>
              </a:rPr>
              <a:t>Metody domyślne (</a:t>
            </a:r>
            <a:r>
              <a:rPr lang="pl-PL" dirty="0" err="1">
                <a:latin typeface="+mn-lt"/>
              </a:rPr>
              <a:t>default</a:t>
            </a:r>
            <a:r>
              <a:rPr lang="pl-PL" dirty="0">
                <a:latin typeface="+mn-lt"/>
              </a:rPr>
              <a:t>) i prywatne (</a:t>
            </a:r>
            <a:r>
              <a:rPr lang="pl-PL" dirty="0" err="1">
                <a:latin typeface="+mn-lt"/>
              </a:rPr>
              <a:t>private</a:t>
            </a:r>
            <a:r>
              <a:rPr lang="pl-PL" dirty="0">
                <a:latin typeface="+mn-lt"/>
              </a:rPr>
              <a:t>)</a:t>
            </a:r>
          </a:p>
          <a:p>
            <a:pPr lvl="1">
              <a:spcBef>
                <a:spcPts val="400"/>
              </a:spcBef>
              <a:buSzPct val="100000"/>
              <a:buFont typeface="Arial"/>
              <a:buChar char="•"/>
            </a:pPr>
            <a:r>
              <a:rPr lang="pl-PL" dirty="0">
                <a:latin typeface="+mn-lt"/>
              </a:rPr>
              <a:t>W interfejsie można deklarować tylko stałe</a:t>
            </a:r>
          </a:p>
          <a:p>
            <a:endParaRPr lang="pl-PL" dirty="0"/>
          </a:p>
          <a:p>
            <a:endParaRPr lang="pl-PL" dirty="0"/>
          </a:p>
        </p:txBody>
      </p:sp>
      <p:pic>
        <p:nvPicPr>
          <p:cNvPr id="7" name="Obraz 6">
            <a:extLst>
              <a:ext uri="{FF2B5EF4-FFF2-40B4-BE49-F238E27FC236}">
                <a16:creationId xmlns:a16="http://schemas.microsoft.com/office/drawing/2014/main" id="{68F68167-023F-44B2-876B-1F3A166D399A}"/>
              </a:ext>
            </a:extLst>
          </p:cNvPr>
          <p:cNvPicPr>
            <a:picLocks noChangeAspect="1"/>
          </p:cNvPicPr>
          <p:nvPr/>
        </p:nvPicPr>
        <p:blipFill>
          <a:blip r:embed="rId2"/>
          <a:stretch>
            <a:fillRect/>
          </a:stretch>
        </p:blipFill>
        <p:spPr>
          <a:xfrm>
            <a:off x="5375919" y="4221088"/>
            <a:ext cx="5332105" cy="2160240"/>
          </a:xfrm>
          <a:prstGeom prst="rect">
            <a:avLst/>
          </a:prstGeom>
        </p:spPr>
      </p:pic>
      <p:pic>
        <p:nvPicPr>
          <p:cNvPr id="8" name="Obraz 7">
            <a:extLst>
              <a:ext uri="{FF2B5EF4-FFF2-40B4-BE49-F238E27FC236}">
                <a16:creationId xmlns:a16="http://schemas.microsoft.com/office/drawing/2014/main" id="{B8F838CC-1AAC-4653-9CDB-6EE290F0363B}"/>
              </a:ext>
            </a:extLst>
          </p:cNvPr>
          <p:cNvPicPr>
            <a:picLocks noChangeAspect="1"/>
          </p:cNvPicPr>
          <p:nvPr/>
        </p:nvPicPr>
        <p:blipFill>
          <a:blip r:embed="rId3"/>
          <a:stretch>
            <a:fillRect/>
          </a:stretch>
        </p:blipFill>
        <p:spPr>
          <a:xfrm>
            <a:off x="407368" y="4221088"/>
            <a:ext cx="4320480" cy="2166094"/>
          </a:xfrm>
          <a:prstGeom prst="rect">
            <a:avLst/>
          </a:prstGeom>
        </p:spPr>
      </p:pic>
    </p:spTree>
    <p:extLst>
      <p:ext uri="{BB962C8B-B14F-4D97-AF65-F5344CB8AC3E}">
        <p14:creationId xmlns:p14="http://schemas.microsoft.com/office/powerpoint/2010/main" val="71032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281C2B-F4AC-4552-B571-5DA76A329C4F}"/>
              </a:ext>
            </a:extLst>
          </p:cNvPr>
          <p:cNvSpPr>
            <a:spLocks noGrp="1"/>
          </p:cNvSpPr>
          <p:nvPr>
            <p:ph type="title"/>
          </p:nvPr>
        </p:nvSpPr>
        <p:spPr/>
        <p:txBody>
          <a:bodyPr/>
          <a:lstStyle/>
          <a:p>
            <a:r>
              <a:rPr lang="pl-PL" dirty="0"/>
              <a:t>Klasa abstrakcyjna</a:t>
            </a:r>
          </a:p>
        </p:txBody>
      </p:sp>
      <p:sp>
        <p:nvSpPr>
          <p:cNvPr id="3" name="Symbol zastępczy tekstu 2">
            <a:extLst>
              <a:ext uri="{FF2B5EF4-FFF2-40B4-BE49-F238E27FC236}">
                <a16:creationId xmlns:a16="http://schemas.microsoft.com/office/drawing/2014/main" id="{187D666F-2CDB-4D2B-ACB3-553EBD791991}"/>
              </a:ext>
            </a:extLst>
          </p:cNvPr>
          <p:cNvSpPr>
            <a:spLocks noGrp="1"/>
          </p:cNvSpPr>
          <p:nvPr>
            <p:ph type="body" sz="quarter" idx="10"/>
          </p:nvPr>
        </p:nvSpPr>
        <p:spPr>
          <a:xfrm>
            <a:off x="246000" y="1340768"/>
            <a:ext cx="11700000" cy="3332211"/>
          </a:xfrm>
        </p:spPr>
        <p:txBody>
          <a:bodyPr>
            <a:normAutofit lnSpcReduction="10000"/>
          </a:bodyPr>
          <a:lstStyle/>
          <a:p>
            <a:pPr marL="342900" indent="-342900">
              <a:buFont typeface="Arial" panose="020B0604020202020204" pitchFamily="34" charset="0"/>
              <a:buChar char="•"/>
            </a:pPr>
            <a:r>
              <a:rPr lang="pl-PL" dirty="0">
                <a:latin typeface="Roboto"/>
              </a:rPr>
              <a:t>słowo kluczowe </a:t>
            </a:r>
            <a:r>
              <a:rPr lang="pl-PL" b="1" dirty="0" err="1">
                <a:latin typeface="Courier New" panose="02070309020205020404" pitchFamily="49" charset="0"/>
                <a:cs typeface="Courier New" panose="02070309020205020404" pitchFamily="49" charset="0"/>
              </a:rPr>
              <a:t>abstract</a:t>
            </a:r>
            <a:endParaRPr lang="pl-PL" b="1"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pl-PL" dirty="0">
                <a:latin typeface="Roboto"/>
              </a:rPr>
              <a:t>nie można stworzyć obiektu takiej klasy,</a:t>
            </a:r>
          </a:p>
          <a:p>
            <a:pPr marL="342900" indent="-342900">
              <a:buFont typeface="Arial" panose="020B0604020202020204" pitchFamily="34" charset="0"/>
              <a:buChar char="•"/>
            </a:pPr>
            <a:r>
              <a:rPr lang="pl-PL" dirty="0">
                <a:latin typeface="Roboto"/>
              </a:rPr>
              <a:t>można ją rozszerzyć</a:t>
            </a:r>
          </a:p>
          <a:p>
            <a:pPr marL="342900" indent="-342900">
              <a:buFont typeface="Arial" panose="020B0604020202020204" pitchFamily="34" charset="0"/>
              <a:buChar char="•"/>
            </a:pPr>
            <a:r>
              <a:rPr lang="pl-PL" dirty="0">
                <a:latin typeface="Roboto"/>
              </a:rPr>
              <a:t>mogą zawierać metody bez implementacji</a:t>
            </a:r>
          </a:p>
          <a:p>
            <a:pPr marL="342900" indent="-342900">
              <a:buFont typeface="Arial" panose="020B0604020202020204" pitchFamily="34" charset="0"/>
              <a:buChar char="•"/>
            </a:pPr>
            <a:r>
              <a:rPr lang="pl-PL" dirty="0">
                <a:latin typeface="Roboto"/>
              </a:rPr>
              <a:t>może zawierać</a:t>
            </a:r>
          </a:p>
          <a:p>
            <a:pPr marL="342900" indent="-342900">
              <a:buFont typeface="Arial" panose="020B0604020202020204" pitchFamily="34" charset="0"/>
              <a:buChar char="•"/>
            </a:pPr>
            <a:r>
              <a:rPr lang="pl-PL" dirty="0">
                <a:latin typeface="Roboto"/>
              </a:rPr>
              <a:t>mogą zawierać zwykłe metody,</a:t>
            </a:r>
          </a:p>
          <a:p>
            <a:pPr marL="342900" indent="-342900">
              <a:buFont typeface="Arial" panose="020B0604020202020204" pitchFamily="34" charset="0"/>
              <a:buChar char="•"/>
            </a:pPr>
            <a:r>
              <a:rPr lang="pl-PL" dirty="0">
                <a:latin typeface="Roboto"/>
              </a:rPr>
              <a:t>wymagana implementacja metod abstrakcyjnych</a:t>
            </a:r>
          </a:p>
          <a:p>
            <a:pPr marL="342900" indent="-342900">
              <a:buFont typeface="Arial" panose="020B0604020202020204" pitchFamily="34" charset="0"/>
              <a:buChar char="•"/>
            </a:pPr>
            <a:r>
              <a:rPr lang="pl-PL" dirty="0">
                <a:latin typeface="Roboto"/>
              </a:rPr>
              <a:t>metod abstrakcyjnych nie można oznaczać jako </a:t>
            </a:r>
            <a:br>
              <a:rPr lang="pl-PL" dirty="0">
                <a:latin typeface="Roboto"/>
              </a:rPr>
            </a:br>
            <a:r>
              <a:rPr lang="pl-PL" dirty="0">
                <a:latin typeface="Roboto"/>
              </a:rPr>
              <a:t>statyczne (nie posiadają implementacji)</a:t>
            </a:r>
          </a:p>
          <a:p>
            <a:pPr marL="342900" indent="-342900">
              <a:buFont typeface="Arial" panose="020B0604020202020204" pitchFamily="34" charset="0"/>
              <a:buChar char="•"/>
            </a:pPr>
            <a:endParaRPr lang="pl-PL" dirty="0">
              <a:latin typeface="Roboto"/>
            </a:endParaRPr>
          </a:p>
          <a:p>
            <a:pPr marL="342900" indent="-342900">
              <a:buFont typeface="Arial" panose="020B0604020202020204" pitchFamily="34" charset="0"/>
              <a:buChar char="•"/>
            </a:pPr>
            <a:endParaRPr lang="pl-PL" dirty="0"/>
          </a:p>
        </p:txBody>
      </p:sp>
      <p:pic>
        <p:nvPicPr>
          <p:cNvPr id="11" name="Obraz 10">
            <a:extLst>
              <a:ext uri="{FF2B5EF4-FFF2-40B4-BE49-F238E27FC236}">
                <a16:creationId xmlns:a16="http://schemas.microsoft.com/office/drawing/2014/main" id="{EE62A618-EC5D-493B-9EFA-5B1CF678B3CF}"/>
              </a:ext>
            </a:extLst>
          </p:cNvPr>
          <p:cNvPicPr>
            <a:picLocks noChangeAspect="1"/>
          </p:cNvPicPr>
          <p:nvPr/>
        </p:nvPicPr>
        <p:blipFill>
          <a:blip r:embed="rId2"/>
          <a:stretch>
            <a:fillRect/>
          </a:stretch>
        </p:blipFill>
        <p:spPr>
          <a:xfrm>
            <a:off x="6672064" y="1104900"/>
            <a:ext cx="4968552" cy="4689255"/>
          </a:xfrm>
          <a:prstGeom prst="rect">
            <a:avLst/>
          </a:prstGeom>
        </p:spPr>
      </p:pic>
    </p:spTree>
    <p:extLst>
      <p:ext uri="{BB962C8B-B14F-4D97-AF65-F5344CB8AC3E}">
        <p14:creationId xmlns:p14="http://schemas.microsoft.com/office/powerpoint/2010/main" val="149983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558D73-88A3-4588-BF2A-1A561B068A98}"/>
              </a:ext>
            </a:extLst>
          </p:cNvPr>
          <p:cNvSpPr>
            <a:spLocks noGrp="1"/>
          </p:cNvSpPr>
          <p:nvPr>
            <p:ph type="title"/>
          </p:nvPr>
        </p:nvSpPr>
        <p:spPr/>
        <p:txBody>
          <a:bodyPr/>
          <a:lstStyle/>
          <a:p>
            <a:r>
              <a:rPr lang="pl-PL" dirty="0"/>
              <a:t>Struktury danych</a:t>
            </a:r>
          </a:p>
        </p:txBody>
      </p:sp>
      <p:sp>
        <p:nvSpPr>
          <p:cNvPr id="3" name="Symbol zastępczy tekstu 2">
            <a:extLst>
              <a:ext uri="{FF2B5EF4-FFF2-40B4-BE49-F238E27FC236}">
                <a16:creationId xmlns:a16="http://schemas.microsoft.com/office/drawing/2014/main" id="{EB10C497-FE70-4081-AFF3-FF31B94969D2}"/>
              </a:ext>
            </a:extLst>
          </p:cNvPr>
          <p:cNvSpPr>
            <a:spLocks noGrp="1"/>
          </p:cNvSpPr>
          <p:nvPr>
            <p:ph type="body" sz="quarter" idx="10"/>
          </p:nvPr>
        </p:nvSpPr>
        <p:spPr>
          <a:xfrm>
            <a:off x="623392" y="1696370"/>
            <a:ext cx="11700000" cy="4466201"/>
          </a:xfrm>
        </p:spPr>
        <p:txBody>
          <a:bodyPr/>
          <a:lstStyle/>
          <a:p>
            <a:pPr marL="342900" indent="-342900">
              <a:buFont typeface="Arial" panose="020B0604020202020204" pitchFamily="34" charset="0"/>
              <a:buChar char="•"/>
            </a:pPr>
            <a:r>
              <a:rPr lang="pl-PL" dirty="0"/>
              <a:t>Tablica  jest najprostszą strukturą danych.</a:t>
            </a:r>
          </a:p>
          <a:p>
            <a:pPr marL="342900" indent="-342900">
              <a:buFont typeface="Arial" panose="020B0604020202020204" pitchFamily="34" charset="0"/>
              <a:buChar char="•"/>
            </a:pPr>
            <a:r>
              <a:rPr lang="pl-PL" dirty="0"/>
              <a:t>Tworzy się ją w następujący sposób:</a:t>
            </a:r>
          </a:p>
          <a:p>
            <a:pPr marL="342900" indent="-342900">
              <a:buFont typeface="Arial" panose="020B0604020202020204" pitchFamily="34" charset="0"/>
              <a:buChar char="•"/>
            </a:pPr>
            <a:r>
              <a:rPr lang="pl-PL" dirty="0"/>
              <a:t>Tablice posiadają pole </a:t>
            </a:r>
            <a:r>
              <a:rPr lang="pl-PL" dirty="0" err="1">
                <a:latin typeface="Courier New" panose="02070309020205020404" pitchFamily="49" charset="0"/>
                <a:cs typeface="Courier New" panose="02070309020205020404" pitchFamily="49" charset="0"/>
              </a:rPr>
              <a:t>length</a:t>
            </a:r>
            <a:r>
              <a:rPr lang="pl-PL" dirty="0">
                <a:latin typeface="Courier New" panose="02070309020205020404" pitchFamily="49" charset="0"/>
                <a:cs typeface="Courier New" panose="02070309020205020404" pitchFamily="49" charset="0"/>
              </a:rPr>
              <a:t>,</a:t>
            </a:r>
            <a:br>
              <a:rPr lang="pl-PL" dirty="0">
                <a:latin typeface="Courier New" panose="02070309020205020404" pitchFamily="49" charset="0"/>
                <a:cs typeface="Courier New" panose="02070309020205020404" pitchFamily="49" charset="0"/>
              </a:rPr>
            </a:br>
            <a:r>
              <a:rPr lang="pl-PL" dirty="0"/>
              <a:t> w którym przetrzymywana jest ich wielkość.</a:t>
            </a:r>
          </a:p>
          <a:p>
            <a:pPr marL="342900" indent="-342900">
              <a:buFont typeface="Arial" panose="020B0604020202020204" pitchFamily="34" charset="0"/>
              <a:buChar char="•"/>
            </a:pPr>
            <a:r>
              <a:rPr lang="pl-PL" dirty="0"/>
              <a:t>Elementy tablicy numerowane są od 0.</a:t>
            </a:r>
          </a:p>
          <a:p>
            <a:endParaRPr lang="pl-PL" dirty="0"/>
          </a:p>
        </p:txBody>
      </p:sp>
      <p:sp>
        <p:nvSpPr>
          <p:cNvPr id="4" name="Symbol zastępczy tekstu 3">
            <a:extLst>
              <a:ext uri="{FF2B5EF4-FFF2-40B4-BE49-F238E27FC236}">
                <a16:creationId xmlns:a16="http://schemas.microsoft.com/office/drawing/2014/main" id="{3BB35F3F-C0E5-40C8-B896-5DED17BA990C}"/>
              </a:ext>
            </a:extLst>
          </p:cNvPr>
          <p:cNvSpPr>
            <a:spLocks noGrp="1"/>
          </p:cNvSpPr>
          <p:nvPr>
            <p:ph type="body" sz="quarter" idx="11"/>
          </p:nvPr>
        </p:nvSpPr>
        <p:spPr/>
        <p:txBody>
          <a:bodyPr/>
          <a:lstStyle/>
          <a:p>
            <a:r>
              <a:rPr lang="pl-PL" dirty="0"/>
              <a:t>Tablice</a:t>
            </a:r>
          </a:p>
        </p:txBody>
      </p:sp>
      <p:pic>
        <p:nvPicPr>
          <p:cNvPr id="5" name="Obraz 4">
            <a:extLst>
              <a:ext uri="{FF2B5EF4-FFF2-40B4-BE49-F238E27FC236}">
                <a16:creationId xmlns:a16="http://schemas.microsoft.com/office/drawing/2014/main" id="{02E2E6C2-F3D8-4E9F-B438-B63FE6E6A26D}"/>
              </a:ext>
            </a:extLst>
          </p:cNvPr>
          <p:cNvPicPr>
            <a:picLocks noChangeAspect="1"/>
          </p:cNvPicPr>
          <p:nvPr/>
        </p:nvPicPr>
        <p:blipFill>
          <a:blip r:embed="rId2"/>
          <a:stretch>
            <a:fillRect/>
          </a:stretch>
        </p:blipFill>
        <p:spPr>
          <a:xfrm>
            <a:off x="6877528" y="2252799"/>
            <a:ext cx="5049821" cy="2352401"/>
          </a:xfrm>
          <a:prstGeom prst="rect">
            <a:avLst/>
          </a:prstGeom>
        </p:spPr>
      </p:pic>
    </p:spTree>
    <p:extLst>
      <p:ext uri="{BB962C8B-B14F-4D97-AF65-F5344CB8AC3E}">
        <p14:creationId xmlns:p14="http://schemas.microsoft.com/office/powerpoint/2010/main" val="253974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A35083-DEBF-4986-A6C6-C7A1D34DB527}"/>
              </a:ext>
            </a:extLst>
          </p:cNvPr>
          <p:cNvSpPr>
            <a:spLocks noGrp="1"/>
          </p:cNvSpPr>
          <p:nvPr>
            <p:ph type="title"/>
          </p:nvPr>
        </p:nvSpPr>
        <p:spPr/>
        <p:txBody>
          <a:bodyPr/>
          <a:lstStyle/>
          <a:p>
            <a:r>
              <a:rPr lang="pl-PL" dirty="0"/>
              <a:t>Struktury danych</a:t>
            </a:r>
          </a:p>
        </p:txBody>
      </p:sp>
      <p:sp>
        <p:nvSpPr>
          <p:cNvPr id="3" name="Symbol zastępczy tekstu 2">
            <a:extLst>
              <a:ext uri="{FF2B5EF4-FFF2-40B4-BE49-F238E27FC236}">
                <a16:creationId xmlns:a16="http://schemas.microsoft.com/office/drawing/2014/main" id="{3A43C756-D18D-47A1-A106-AF3D9563B08D}"/>
              </a:ext>
            </a:extLst>
          </p:cNvPr>
          <p:cNvSpPr>
            <a:spLocks noGrp="1"/>
          </p:cNvSpPr>
          <p:nvPr>
            <p:ph type="body" sz="quarter" idx="10"/>
          </p:nvPr>
        </p:nvSpPr>
        <p:spPr>
          <a:xfrm>
            <a:off x="246000" y="1505574"/>
            <a:ext cx="11700000" cy="4466201"/>
          </a:xfrm>
        </p:spPr>
        <p:txBody>
          <a:bodyPr/>
          <a:lstStyle/>
          <a:p>
            <a:pPr lvl="0">
              <a:spcBef>
                <a:spcPts val="400"/>
              </a:spcBef>
              <a:buClr>
                <a:schemeClr val="dk2"/>
              </a:buClr>
              <a:buSzPct val="100000"/>
              <a:buFont typeface="Arial" pitchFamily="34" charset="0"/>
              <a:buChar char="•"/>
              <a:defRPr/>
            </a:pPr>
            <a:r>
              <a:rPr lang="pl-PL" sz="2200" b="1" dirty="0">
                <a:solidFill>
                  <a:schemeClr val="dk1"/>
                </a:solidFill>
              </a:rPr>
              <a:t>List -</a:t>
            </a:r>
            <a:r>
              <a:rPr lang="pl-PL" sz="2200" dirty="0">
                <a:solidFill>
                  <a:schemeClr val="dk1"/>
                </a:solidFill>
              </a:rPr>
              <a:t> kolekcja o określonej pozycji np. </a:t>
            </a:r>
            <a:r>
              <a:rPr lang="pl-PL" sz="2200" dirty="0" err="1">
                <a:solidFill>
                  <a:schemeClr val="dk1"/>
                </a:solidFill>
              </a:rPr>
              <a:t>ArrayList</a:t>
            </a:r>
            <a:r>
              <a:rPr lang="pl-PL" sz="2200" dirty="0">
                <a:solidFill>
                  <a:schemeClr val="dk1"/>
                </a:solidFill>
              </a:rPr>
              <a:t> , parametryzowana</a:t>
            </a:r>
          </a:p>
          <a:p>
            <a:pPr lvl="0">
              <a:spcBef>
                <a:spcPts val="400"/>
              </a:spcBef>
              <a:buClr>
                <a:schemeClr val="dk2"/>
              </a:buClr>
              <a:buSzPct val="100000"/>
              <a:buFont typeface="Arial" pitchFamily="34" charset="0"/>
              <a:buChar char="•"/>
              <a:defRPr/>
            </a:pPr>
            <a:endParaRPr lang="pl-PL" sz="2200" dirty="0">
              <a:solidFill>
                <a:schemeClr val="dk1"/>
              </a:solidFill>
            </a:endParaRPr>
          </a:p>
          <a:p>
            <a:pPr lvl="0">
              <a:spcBef>
                <a:spcPts val="400"/>
              </a:spcBef>
              <a:buClr>
                <a:schemeClr val="dk2"/>
              </a:buClr>
              <a:buSzPct val="100000"/>
              <a:buFont typeface="Arial" pitchFamily="34" charset="0"/>
              <a:buChar char="•"/>
              <a:defRPr/>
            </a:pPr>
            <a:endParaRPr lang="pl-PL" sz="2200" dirty="0">
              <a:solidFill>
                <a:schemeClr val="dk1"/>
              </a:solidFill>
            </a:endParaRPr>
          </a:p>
          <a:p>
            <a:pPr lvl="0">
              <a:spcBef>
                <a:spcPts val="400"/>
              </a:spcBef>
              <a:buClr>
                <a:schemeClr val="dk2"/>
              </a:buClr>
              <a:buSzPct val="100000"/>
              <a:buFont typeface="Arial" pitchFamily="34" charset="0"/>
              <a:buChar char="•"/>
              <a:defRPr/>
            </a:pPr>
            <a:endParaRPr lang="pl-PL" sz="2200" dirty="0">
              <a:solidFill>
                <a:schemeClr val="dk1"/>
              </a:solidFill>
            </a:endParaRPr>
          </a:p>
          <a:p>
            <a:pPr lvl="0">
              <a:spcBef>
                <a:spcPts val="400"/>
              </a:spcBef>
              <a:buClr>
                <a:schemeClr val="dk2"/>
              </a:buClr>
              <a:buSzPct val="100000"/>
              <a:defRPr/>
            </a:pPr>
            <a:endParaRPr lang="pl-PL" sz="1400" dirty="0">
              <a:solidFill>
                <a:schemeClr val="dk1"/>
              </a:solidFill>
              <a:latin typeface="Courier New" pitchFamily="49" charset="0"/>
              <a:cs typeface="Courier New" pitchFamily="49" charset="0"/>
            </a:endParaRPr>
          </a:p>
          <a:p>
            <a:pPr lvl="0">
              <a:spcBef>
                <a:spcPts val="400"/>
              </a:spcBef>
              <a:buClr>
                <a:schemeClr val="dk2"/>
              </a:buClr>
              <a:buSzPct val="100000"/>
              <a:defRPr/>
            </a:pPr>
            <a:endParaRPr lang="pl-PL" sz="1400" dirty="0">
              <a:solidFill>
                <a:schemeClr val="dk1"/>
              </a:solidFill>
              <a:latin typeface="Courier New" pitchFamily="49" charset="0"/>
              <a:cs typeface="Courier New" pitchFamily="49" charset="0"/>
            </a:endParaRPr>
          </a:p>
          <a:p>
            <a:r>
              <a:rPr lang="pl-PL" b="1" dirty="0">
                <a:solidFill>
                  <a:schemeClr val="dk1"/>
                </a:solidFill>
              </a:rPr>
              <a:t>Set</a:t>
            </a:r>
            <a:r>
              <a:rPr lang="pl-PL" dirty="0">
                <a:solidFill>
                  <a:schemeClr val="dk1"/>
                </a:solidFill>
              </a:rPr>
              <a:t> - przechowuje obiekty bez określenia pozycji, Ten sam obiekt może występować tylko raz  np. </a:t>
            </a:r>
            <a:r>
              <a:rPr lang="pl-PL" dirty="0" err="1">
                <a:solidFill>
                  <a:schemeClr val="dk1"/>
                </a:solidFill>
              </a:rPr>
              <a:t>HashSet</a:t>
            </a:r>
            <a:r>
              <a:rPr lang="pl-PL" dirty="0">
                <a:solidFill>
                  <a:schemeClr val="dk1"/>
                </a:solidFill>
              </a:rPr>
              <a:t> </a:t>
            </a:r>
          </a:p>
          <a:p>
            <a:endParaRPr lang="pl-PL" i="1" dirty="0">
              <a:solidFill>
                <a:srgbClr val="000000"/>
              </a:solidFill>
              <a:latin typeface="Consolas"/>
            </a:endParaRPr>
          </a:p>
          <a:p>
            <a:endParaRPr lang="pl-PL" sz="2800" dirty="0">
              <a:solidFill>
                <a:schemeClr val="dk1"/>
              </a:solidFill>
            </a:endParaRPr>
          </a:p>
          <a:p>
            <a:endParaRPr lang="pl-PL" dirty="0"/>
          </a:p>
        </p:txBody>
      </p:sp>
      <p:sp>
        <p:nvSpPr>
          <p:cNvPr id="4" name="Symbol zastępczy tekstu 3">
            <a:extLst>
              <a:ext uri="{FF2B5EF4-FFF2-40B4-BE49-F238E27FC236}">
                <a16:creationId xmlns:a16="http://schemas.microsoft.com/office/drawing/2014/main" id="{0E1ACBAC-FBD0-4658-8A7C-590A154CBB47}"/>
              </a:ext>
            </a:extLst>
          </p:cNvPr>
          <p:cNvSpPr>
            <a:spLocks noGrp="1"/>
          </p:cNvSpPr>
          <p:nvPr>
            <p:ph type="body" sz="quarter" idx="11"/>
          </p:nvPr>
        </p:nvSpPr>
        <p:spPr>
          <a:xfrm>
            <a:off x="227348" y="886225"/>
            <a:ext cx="11700000" cy="504056"/>
          </a:xfrm>
        </p:spPr>
        <p:txBody>
          <a:bodyPr/>
          <a:lstStyle/>
          <a:p>
            <a:r>
              <a:rPr lang="pl-PL" sz="2400" dirty="0" err="1"/>
              <a:t>Collections</a:t>
            </a:r>
            <a:endParaRPr lang="pl-PL" dirty="0"/>
          </a:p>
        </p:txBody>
      </p:sp>
      <p:pic>
        <p:nvPicPr>
          <p:cNvPr id="5" name="Obraz 4">
            <a:extLst>
              <a:ext uri="{FF2B5EF4-FFF2-40B4-BE49-F238E27FC236}">
                <a16:creationId xmlns:a16="http://schemas.microsoft.com/office/drawing/2014/main" id="{71884B26-26F0-450B-B1F0-A2639E722954}"/>
              </a:ext>
            </a:extLst>
          </p:cNvPr>
          <p:cNvPicPr>
            <a:picLocks noChangeAspect="1"/>
          </p:cNvPicPr>
          <p:nvPr/>
        </p:nvPicPr>
        <p:blipFill>
          <a:blip r:embed="rId2"/>
          <a:stretch>
            <a:fillRect/>
          </a:stretch>
        </p:blipFill>
        <p:spPr>
          <a:xfrm>
            <a:off x="1271464" y="1916832"/>
            <a:ext cx="8887334" cy="1368152"/>
          </a:xfrm>
          <a:prstGeom prst="rect">
            <a:avLst/>
          </a:prstGeom>
        </p:spPr>
      </p:pic>
      <p:pic>
        <p:nvPicPr>
          <p:cNvPr id="6" name="Obraz 5">
            <a:extLst>
              <a:ext uri="{FF2B5EF4-FFF2-40B4-BE49-F238E27FC236}">
                <a16:creationId xmlns:a16="http://schemas.microsoft.com/office/drawing/2014/main" id="{7B98D135-B685-42CC-966B-B415041F9DF3}"/>
              </a:ext>
            </a:extLst>
          </p:cNvPr>
          <p:cNvPicPr>
            <a:picLocks noChangeAspect="1"/>
          </p:cNvPicPr>
          <p:nvPr/>
        </p:nvPicPr>
        <p:blipFill>
          <a:blip r:embed="rId3"/>
          <a:stretch>
            <a:fillRect/>
          </a:stretch>
        </p:blipFill>
        <p:spPr>
          <a:xfrm>
            <a:off x="1199456" y="4178746"/>
            <a:ext cx="8887334" cy="1952629"/>
          </a:xfrm>
          <a:prstGeom prst="rect">
            <a:avLst/>
          </a:prstGeom>
        </p:spPr>
      </p:pic>
    </p:spTree>
    <p:extLst>
      <p:ext uri="{BB962C8B-B14F-4D97-AF65-F5344CB8AC3E}">
        <p14:creationId xmlns:p14="http://schemas.microsoft.com/office/powerpoint/2010/main" val="408276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1A78ED-0205-4B24-B063-901AF6C479E5}"/>
              </a:ext>
            </a:extLst>
          </p:cNvPr>
          <p:cNvSpPr>
            <a:spLocks noGrp="1"/>
          </p:cNvSpPr>
          <p:nvPr>
            <p:ph type="title"/>
          </p:nvPr>
        </p:nvSpPr>
        <p:spPr/>
        <p:txBody>
          <a:bodyPr/>
          <a:lstStyle/>
          <a:p>
            <a:r>
              <a:rPr lang="pl-PL" dirty="0"/>
              <a:t>Struktury danych</a:t>
            </a:r>
          </a:p>
        </p:txBody>
      </p:sp>
      <p:sp>
        <p:nvSpPr>
          <p:cNvPr id="3" name="Symbol zastępczy tekstu 2">
            <a:extLst>
              <a:ext uri="{FF2B5EF4-FFF2-40B4-BE49-F238E27FC236}">
                <a16:creationId xmlns:a16="http://schemas.microsoft.com/office/drawing/2014/main" id="{06B30A3B-68A1-463B-AE10-706469C401EA}"/>
              </a:ext>
            </a:extLst>
          </p:cNvPr>
          <p:cNvSpPr>
            <a:spLocks noGrp="1"/>
          </p:cNvSpPr>
          <p:nvPr>
            <p:ph type="body" sz="quarter" idx="10"/>
          </p:nvPr>
        </p:nvSpPr>
        <p:spPr>
          <a:xfrm>
            <a:off x="227349" y="1484784"/>
            <a:ext cx="11700000" cy="4466201"/>
          </a:xfrm>
        </p:spPr>
        <p:txBody>
          <a:bodyPr>
            <a:normAutofit fontScale="55000" lnSpcReduction="20000"/>
          </a:bodyPr>
          <a:lstStyle/>
          <a:p>
            <a:endParaRPr lang="pl-PL" sz="2300" dirty="0"/>
          </a:p>
          <a:p>
            <a:pPr marL="342900" indent="-342900">
              <a:buFont typeface="Arial" panose="020B0604020202020204" pitchFamily="34" charset="0"/>
              <a:buChar char="•"/>
            </a:pPr>
            <a:r>
              <a:rPr lang="pl-PL" sz="2300" b="1" dirty="0" err="1"/>
              <a:t>Collections</a:t>
            </a:r>
            <a:r>
              <a:rPr lang="pl-PL" sz="2300" b="1" dirty="0"/>
              <a:t> </a:t>
            </a:r>
          </a:p>
          <a:p>
            <a:pPr marL="523875" lvl="1" indent="-342900">
              <a:buFont typeface="Arial" panose="020B0604020202020204" pitchFamily="34" charset="0"/>
              <a:buChar char="•"/>
            </a:pPr>
            <a:r>
              <a:rPr lang="pl-PL" sz="2300" dirty="0" err="1"/>
              <a:t>add</a:t>
            </a:r>
            <a:r>
              <a:rPr lang="pl-PL" sz="2300" dirty="0"/>
              <a:t>(</a:t>
            </a:r>
            <a:r>
              <a:rPr lang="pl-PL" sz="2300" dirty="0" err="1"/>
              <a:t>int</a:t>
            </a:r>
            <a:r>
              <a:rPr lang="pl-PL" sz="2300" dirty="0"/>
              <a:t> </a:t>
            </a:r>
            <a:r>
              <a:rPr lang="pl-PL" sz="2300" dirty="0" err="1"/>
              <a:t>elelment</a:t>
            </a:r>
            <a:r>
              <a:rPr lang="pl-PL" sz="2300" dirty="0"/>
              <a:t>), </a:t>
            </a:r>
            <a:r>
              <a:rPr lang="pl-PL" sz="2300" dirty="0" err="1"/>
              <a:t>add</a:t>
            </a:r>
            <a:r>
              <a:rPr lang="pl-PL" sz="2300" dirty="0"/>
              <a:t>(</a:t>
            </a:r>
            <a:r>
              <a:rPr lang="pl-PL" sz="2300" dirty="0" err="1"/>
              <a:t>int</a:t>
            </a:r>
            <a:r>
              <a:rPr lang="pl-PL" sz="2300" dirty="0"/>
              <a:t> index, E element)</a:t>
            </a:r>
          </a:p>
          <a:p>
            <a:pPr marL="523875" lvl="1" indent="-342900">
              <a:buFont typeface="Arial" panose="020B0604020202020204" pitchFamily="34" charset="0"/>
              <a:buChar char="•"/>
            </a:pPr>
            <a:r>
              <a:rPr lang="pl-PL" sz="2300" dirty="0" err="1"/>
              <a:t>addAll</a:t>
            </a:r>
            <a:r>
              <a:rPr lang="pl-PL" sz="2300" dirty="0"/>
              <a:t>(lista), </a:t>
            </a:r>
            <a:r>
              <a:rPr lang="pl-PL" sz="2300" dirty="0" err="1"/>
              <a:t>addAll</a:t>
            </a:r>
            <a:r>
              <a:rPr lang="pl-PL" sz="2300" dirty="0"/>
              <a:t>(</a:t>
            </a:r>
            <a:r>
              <a:rPr lang="pl-PL" sz="2300" dirty="0" err="1"/>
              <a:t>int</a:t>
            </a:r>
            <a:r>
              <a:rPr lang="pl-PL" sz="2300" dirty="0"/>
              <a:t> index, </a:t>
            </a:r>
            <a:r>
              <a:rPr lang="pl-PL" sz="2300" dirty="0" err="1"/>
              <a:t>Collections</a:t>
            </a:r>
            <a:r>
              <a:rPr lang="pl-PL" sz="2300" dirty="0"/>
              <a:t> lista)</a:t>
            </a:r>
          </a:p>
          <a:p>
            <a:pPr marL="523875" lvl="1" indent="-342900">
              <a:buFont typeface="Arial" panose="020B0604020202020204" pitchFamily="34" charset="0"/>
              <a:buChar char="•"/>
            </a:pPr>
            <a:r>
              <a:rPr lang="pl-PL" sz="2300" dirty="0" err="1"/>
              <a:t>clear</a:t>
            </a:r>
            <a:r>
              <a:rPr lang="pl-PL" sz="2300" dirty="0"/>
              <a:t>()</a:t>
            </a:r>
          </a:p>
          <a:p>
            <a:pPr marL="523875" lvl="1" indent="-342900">
              <a:buFont typeface="Arial" panose="020B0604020202020204" pitchFamily="34" charset="0"/>
              <a:buChar char="•"/>
            </a:pPr>
            <a:r>
              <a:rPr lang="pl-PL" sz="2300" dirty="0" err="1"/>
              <a:t>contains</a:t>
            </a:r>
            <a:r>
              <a:rPr lang="pl-PL" sz="2300" dirty="0"/>
              <a:t>(E element)</a:t>
            </a:r>
          </a:p>
          <a:p>
            <a:pPr marL="523875" lvl="1" indent="-342900">
              <a:buFont typeface="Arial" panose="020B0604020202020204" pitchFamily="34" charset="0"/>
              <a:buChar char="•"/>
            </a:pPr>
            <a:r>
              <a:rPr lang="pl-PL" sz="2300" dirty="0" err="1"/>
              <a:t>isEmpty</a:t>
            </a:r>
            <a:r>
              <a:rPr lang="pl-PL" sz="2300" dirty="0"/>
              <a:t>()</a:t>
            </a:r>
          </a:p>
          <a:p>
            <a:pPr marL="523875" lvl="1" indent="-342900">
              <a:buFont typeface="Arial" panose="020B0604020202020204" pitchFamily="34" charset="0"/>
              <a:buChar char="•"/>
            </a:pPr>
            <a:r>
              <a:rPr lang="pl-PL" sz="2300" dirty="0" err="1"/>
              <a:t>remove</a:t>
            </a:r>
            <a:r>
              <a:rPr lang="pl-PL" sz="2300" dirty="0"/>
              <a:t>(Object </a:t>
            </a:r>
            <a:r>
              <a:rPr lang="pl-PL" sz="2300" dirty="0" err="1"/>
              <a:t>object</a:t>
            </a:r>
            <a:r>
              <a:rPr lang="pl-PL" sz="2300" dirty="0"/>
              <a:t>), </a:t>
            </a:r>
            <a:r>
              <a:rPr lang="pl-PL" sz="2300" dirty="0" err="1"/>
              <a:t>removeAll</a:t>
            </a:r>
            <a:r>
              <a:rPr lang="pl-PL" sz="2300" dirty="0"/>
              <a:t>()</a:t>
            </a:r>
          </a:p>
          <a:p>
            <a:pPr marL="523875" lvl="1" indent="-342900">
              <a:buFont typeface="Arial" panose="020B0604020202020204" pitchFamily="34" charset="0"/>
              <a:buChar char="•"/>
            </a:pPr>
            <a:r>
              <a:rPr lang="pl-PL" sz="2300" dirty="0" err="1"/>
              <a:t>size</a:t>
            </a:r>
            <a:r>
              <a:rPr lang="pl-PL" sz="2300" dirty="0"/>
              <a:t>()</a:t>
            </a:r>
          </a:p>
          <a:p>
            <a:pPr marL="523875" lvl="1" indent="-342900">
              <a:buFont typeface="Arial" panose="020B0604020202020204" pitchFamily="34" charset="0"/>
              <a:buChar char="•"/>
            </a:pPr>
            <a:r>
              <a:rPr lang="pl-PL" sz="2300" dirty="0" err="1"/>
              <a:t>toArray</a:t>
            </a:r>
            <a:r>
              <a:rPr lang="pl-PL" sz="2300" dirty="0"/>
              <a:t>();</a:t>
            </a:r>
          </a:p>
          <a:p>
            <a:pPr marL="342900" indent="-342900">
              <a:buFont typeface="Arial" panose="020B0604020202020204" pitchFamily="34" charset="0"/>
              <a:buChar char="•"/>
            </a:pPr>
            <a:endParaRPr lang="pl-PL" sz="2300" dirty="0"/>
          </a:p>
          <a:p>
            <a:pPr marL="342900" indent="-342900">
              <a:buFont typeface="Arial" panose="020B0604020202020204" pitchFamily="34" charset="0"/>
              <a:buChar char="•"/>
            </a:pPr>
            <a:r>
              <a:rPr lang="pl-PL" sz="2300" b="1" dirty="0" err="1"/>
              <a:t>ArrayList</a:t>
            </a:r>
            <a:endParaRPr lang="pl-PL" sz="2300" b="1" dirty="0"/>
          </a:p>
          <a:p>
            <a:pPr marL="523875" lvl="1" indent="-342900">
              <a:buFont typeface="Arial" panose="020B0604020202020204" pitchFamily="34" charset="0"/>
              <a:buChar char="•"/>
            </a:pPr>
            <a:r>
              <a:rPr lang="pl-PL" sz="2300" dirty="0" err="1"/>
              <a:t>get</a:t>
            </a:r>
            <a:r>
              <a:rPr lang="pl-PL" sz="2300" dirty="0"/>
              <a:t>(index);</a:t>
            </a:r>
          </a:p>
          <a:p>
            <a:pPr marL="523875" lvl="1" indent="-342900">
              <a:buFont typeface="Arial" panose="020B0604020202020204" pitchFamily="34" charset="0"/>
              <a:buChar char="•"/>
            </a:pPr>
            <a:r>
              <a:rPr lang="pl-PL" sz="2300" dirty="0" err="1"/>
              <a:t>lista.remove</a:t>
            </a:r>
            <a:r>
              <a:rPr lang="pl-PL" sz="2300" dirty="0"/>
              <a:t>(index)</a:t>
            </a:r>
          </a:p>
          <a:p>
            <a:pPr marL="342900" indent="-342900">
              <a:buFont typeface="Arial" panose="020B0604020202020204" pitchFamily="34" charset="0"/>
              <a:buChar char="•"/>
            </a:pPr>
            <a:endParaRPr lang="pl-PL" sz="2300" dirty="0"/>
          </a:p>
          <a:p>
            <a:pPr marL="342900" indent="-342900">
              <a:buFont typeface="Arial" panose="020B0604020202020204" pitchFamily="34" charset="0"/>
              <a:buChar char="•"/>
            </a:pPr>
            <a:r>
              <a:rPr lang="pl-PL" sz="2300" b="1" dirty="0" err="1"/>
              <a:t>LinkedList</a:t>
            </a:r>
            <a:endParaRPr lang="pl-PL" sz="2300" b="1" dirty="0"/>
          </a:p>
          <a:p>
            <a:pPr marL="523875" lvl="1" indent="-342900">
              <a:buFont typeface="Arial" panose="020B0604020202020204" pitchFamily="34" charset="0"/>
              <a:buChar char="•"/>
            </a:pPr>
            <a:r>
              <a:rPr lang="pl-PL" sz="2300" dirty="0" err="1"/>
              <a:t>getFirst</a:t>
            </a:r>
            <a:r>
              <a:rPr lang="pl-PL" sz="2300" dirty="0"/>
              <a:t>(), </a:t>
            </a:r>
            <a:r>
              <a:rPr lang="pl-PL" sz="2300" dirty="0" err="1"/>
              <a:t>getLast</a:t>
            </a:r>
            <a:r>
              <a:rPr lang="pl-PL" sz="2300" dirty="0"/>
              <a:t>()</a:t>
            </a:r>
          </a:p>
          <a:p>
            <a:pPr marL="523875" lvl="1" indent="-342900">
              <a:buFont typeface="Arial" panose="020B0604020202020204" pitchFamily="34" charset="0"/>
              <a:buChar char="•"/>
            </a:pPr>
            <a:r>
              <a:rPr lang="pl-PL" sz="2300" dirty="0" err="1"/>
              <a:t>get</a:t>
            </a:r>
            <a:r>
              <a:rPr lang="pl-PL" sz="2300" dirty="0"/>
              <a:t>(</a:t>
            </a:r>
            <a:r>
              <a:rPr lang="pl-PL" sz="2300" dirty="0" err="1"/>
              <a:t>int</a:t>
            </a:r>
            <a:r>
              <a:rPr lang="pl-PL" sz="2300" dirty="0"/>
              <a:t> index) – wolniejsze</a:t>
            </a:r>
          </a:p>
          <a:p>
            <a:pPr marL="523875" lvl="1" indent="-342900">
              <a:buFont typeface="Arial" panose="020B0604020202020204" pitchFamily="34" charset="0"/>
              <a:buChar char="•"/>
            </a:pPr>
            <a:r>
              <a:rPr lang="pl-PL" sz="2300" dirty="0" err="1"/>
              <a:t>addFirst</a:t>
            </a:r>
            <a:r>
              <a:rPr lang="pl-PL" sz="2300" dirty="0"/>
              <a:t>(E element), </a:t>
            </a:r>
            <a:r>
              <a:rPr lang="pl-PL" sz="2300" dirty="0" err="1"/>
              <a:t>addLast</a:t>
            </a:r>
            <a:r>
              <a:rPr lang="pl-PL" sz="2300" dirty="0"/>
              <a:t>(E element)</a:t>
            </a:r>
          </a:p>
          <a:p>
            <a:pPr marL="523875" lvl="1" indent="-342900">
              <a:buFont typeface="Arial" panose="020B0604020202020204" pitchFamily="34" charset="0"/>
              <a:buChar char="•"/>
            </a:pPr>
            <a:r>
              <a:rPr lang="pl-PL" sz="2300" dirty="0"/>
              <a:t>set(</a:t>
            </a:r>
            <a:r>
              <a:rPr lang="pl-PL" sz="2300" dirty="0" err="1"/>
              <a:t>int</a:t>
            </a:r>
            <a:r>
              <a:rPr lang="pl-PL" sz="2300" dirty="0"/>
              <a:t> index, E element)</a:t>
            </a:r>
          </a:p>
          <a:p>
            <a:pPr marL="285750" indent="-285750">
              <a:buFontTx/>
              <a:buChar char="-"/>
            </a:pPr>
            <a:endParaRPr lang="pl-PL" dirty="0"/>
          </a:p>
          <a:p>
            <a:pPr marL="285750" indent="-285750">
              <a:buFontTx/>
              <a:buChar char="-"/>
            </a:pPr>
            <a:endParaRPr lang="pl-PL" dirty="0"/>
          </a:p>
          <a:p>
            <a:pPr marL="285750" indent="-285750">
              <a:buFontTx/>
              <a:buChar char="-"/>
            </a:pPr>
            <a:endParaRPr lang="de-DE" dirty="0"/>
          </a:p>
          <a:p>
            <a:endParaRPr lang="pl-PL" dirty="0"/>
          </a:p>
        </p:txBody>
      </p:sp>
      <p:sp>
        <p:nvSpPr>
          <p:cNvPr id="4" name="Symbol zastępczy tekstu 3">
            <a:extLst>
              <a:ext uri="{FF2B5EF4-FFF2-40B4-BE49-F238E27FC236}">
                <a16:creationId xmlns:a16="http://schemas.microsoft.com/office/drawing/2014/main" id="{75769C0D-E9AB-42F1-9DDF-08E17020719F}"/>
              </a:ext>
            </a:extLst>
          </p:cNvPr>
          <p:cNvSpPr>
            <a:spLocks noGrp="1"/>
          </p:cNvSpPr>
          <p:nvPr>
            <p:ph type="body" sz="quarter" idx="11"/>
          </p:nvPr>
        </p:nvSpPr>
        <p:spPr/>
        <p:txBody>
          <a:bodyPr/>
          <a:lstStyle/>
          <a:p>
            <a:r>
              <a:rPr lang="pl-PL" dirty="0"/>
              <a:t>Rodzaje list i przykładowe metody</a:t>
            </a:r>
          </a:p>
        </p:txBody>
      </p:sp>
    </p:spTree>
    <p:extLst>
      <p:ext uri="{BB962C8B-B14F-4D97-AF65-F5344CB8AC3E}">
        <p14:creationId xmlns:p14="http://schemas.microsoft.com/office/powerpoint/2010/main" val="23877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AE1255-ABAE-445C-93F3-4E6DD38349B5}"/>
              </a:ext>
            </a:extLst>
          </p:cNvPr>
          <p:cNvSpPr>
            <a:spLocks noGrp="1"/>
          </p:cNvSpPr>
          <p:nvPr>
            <p:ph type="title"/>
          </p:nvPr>
        </p:nvSpPr>
        <p:spPr/>
        <p:txBody>
          <a:bodyPr/>
          <a:lstStyle/>
          <a:p>
            <a:r>
              <a:rPr lang="pl-PL" dirty="0"/>
              <a:t>Struktury danych</a:t>
            </a:r>
          </a:p>
        </p:txBody>
      </p:sp>
      <p:sp>
        <p:nvSpPr>
          <p:cNvPr id="3" name="Symbol zastępczy tekstu 2">
            <a:extLst>
              <a:ext uri="{FF2B5EF4-FFF2-40B4-BE49-F238E27FC236}">
                <a16:creationId xmlns:a16="http://schemas.microsoft.com/office/drawing/2014/main" id="{ACD6DCC4-FDAF-483C-A85F-4119112507E8}"/>
              </a:ext>
            </a:extLst>
          </p:cNvPr>
          <p:cNvSpPr>
            <a:spLocks noGrp="1"/>
          </p:cNvSpPr>
          <p:nvPr>
            <p:ph type="body" sz="quarter" idx="10"/>
          </p:nvPr>
        </p:nvSpPr>
        <p:spPr/>
        <p:txBody>
          <a:bodyPr/>
          <a:lstStyle/>
          <a:p>
            <a:pPr marL="342900" lvl="0" indent="-342900">
              <a:spcBef>
                <a:spcPts val="400"/>
              </a:spcBef>
              <a:buClr>
                <a:schemeClr val="dk2"/>
              </a:buClr>
              <a:buSzPct val="100000"/>
              <a:buFont typeface="Arial" panose="020B0604020202020204" pitchFamily="34" charset="0"/>
              <a:buChar char="•"/>
              <a:defRPr/>
            </a:pPr>
            <a:r>
              <a:rPr lang="pl-PL" dirty="0">
                <a:solidFill>
                  <a:srgbClr val="12ABDB"/>
                </a:solidFill>
              </a:rPr>
              <a:t>Queue</a:t>
            </a:r>
            <a:r>
              <a:rPr lang="pl-PL" dirty="0">
                <a:solidFill>
                  <a:schemeClr val="dk1"/>
                </a:solidFill>
              </a:rPr>
              <a:t> - lista umożliwiająca implementację kolejek FIFO i FILO</a:t>
            </a:r>
            <a:br>
              <a:rPr lang="pl-PL" dirty="0">
                <a:solidFill>
                  <a:schemeClr val="dk1"/>
                </a:solidFill>
              </a:rPr>
            </a:br>
            <a:endParaRPr lang="pl-PL" dirty="0">
              <a:solidFill>
                <a:schemeClr val="dk1"/>
              </a:solidFill>
            </a:endParaRPr>
          </a:p>
          <a:p>
            <a:pPr marL="342900" lvl="0" indent="-342900">
              <a:spcBef>
                <a:spcPts val="400"/>
              </a:spcBef>
              <a:buClr>
                <a:schemeClr val="dk2"/>
              </a:buClr>
              <a:buSzPct val="100000"/>
              <a:buFont typeface="Arial" panose="020B0604020202020204" pitchFamily="34" charset="0"/>
              <a:buChar char="•"/>
              <a:defRPr/>
            </a:pPr>
            <a:r>
              <a:rPr lang="pl-PL" dirty="0">
                <a:solidFill>
                  <a:srgbClr val="12ABDB"/>
                </a:solidFill>
              </a:rPr>
              <a:t>Map</a:t>
            </a:r>
            <a:r>
              <a:rPr lang="pl-PL" dirty="0">
                <a:solidFill>
                  <a:schemeClr val="dk1"/>
                </a:solidFill>
              </a:rPr>
              <a:t> – nie jest to stricte kolekcja, przechowuje mapowania klucz-wartość,  klucz musi być unikalny np. </a:t>
            </a:r>
            <a:r>
              <a:rPr lang="pl-PL" dirty="0" err="1">
                <a:solidFill>
                  <a:schemeClr val="dk1"/>
                </a:solidFill>
              </a:rPr>
              <a:t>HashMap</a:t>
            </a:r>
            <a:r>
              <a:rPr lang="pl-PL" dirty="0">
                <a:solidFill>
                  <a:schemeClr val="dk1"/>
                </a:solidFill>
              </a:rPr>
              <a:t> , </a:t>
            </a:r>
            <a:r>
              <a:rPr lang="pl-PL" dirty="0" err="1">
                <a:solidFill>
                  <a:schemeClr val="dk1"/>
                </a:solidFill>
              </a:rPr>
              <a:t>TreeMap</a:t>
            </a:r>
            <a:r>
              <a:rPr lang="pl-PL" dirty="0">
                <a:solidFill>
                  <a:schemeClr val="dk1"/>
                </a:solidFill>
              </a:rPr>
              <a:t> (posortowana);</a:t>
            </a:r>
          </a:p>
          <a:p>
            <a:endParaRPr lang="pl-PL" dirty="0"/>
          </a:p>
        </p:txBody>
      </p:sp>
      <p:sp>
        <p:nvSpPr>
          <p:cNvPr id="4" name="Symbol zastępczy tekstu 3">
            <a:extLst>
              <a:ext uri="{FF2B5EF4-FFF2-40B4-BE49-F238E27FC236}">
                <a16:creationId xmlns:a16="http://schemas.microsoft.com/office/drawing/2014/main" id="{4EAAB0D5-E2C4-44AF-91C6-A9F4BB5198FB}"/>
              </a:ext>
            </a:extLst>
          </p:cNvPr>
          <p:cNvSpPr>
            <a:spLocks noGrp="1"/>
          </p:cNvSpPr>
          <p:nvPr>
            <p:ph type="body" sz="quarter" idx="11"/>
          </p:nvPr>
        </p:nvSpPr>
        <p:spPr>
          <a:xfrm>
            <a:off x="210229" y="956069"/>
            <a:ext cx="11700000" cy="504056"/>
          </a:xfrm>
        </p:spPr>
        <p:txBody>
          <a:bodyPr/>
          <a:lstStyle/>
          <a:p>
            <a:r>
              <a:rPr lang="pl-PL" dirty="0"/>
              <a:t>Inne kolekcje </a:t>
            </a:r>
          </a:p>
        </p:txBody>
      </p:sp>
      <p:pic>
        <p:nvPicPr>
          <p:cNvPr id="5" name="Obraz 4">
            <a:extLst>
              <a:ext uri="{FF2B5EF4-FFF2-40B4-BE49-F238E27FC236}">
                <a16:creationId xmlns:a16="http://schemas.microsoft.com/office/drawing/2014/main" id="{2BBCBF26-7ADE-42E6-AFC3-9D5789EAC4BD}"/>
              </a:ext>
            </a:extLst>
          </p:cNvPr>
          <p:cNvPicPr>
            <a:picLocks noChangeAspect="1"/>
          </p:cNvPicPr>
          <p:nvPr/>
        </p:nvPicPr>
        <p:blipFill>
          <a:blip r:embed="rId2"/>
          <a:stretch>
            <a:fillRect/>
          </a:stretch>
        </p:blipFill>
        <p:spPr>
          <a:xfrm>
            <a:off x="264652" y="3420616"/>
            <a:ext cx="11441268" cy="1736576"/>
          </a:xfrm>
          <a:prstGeom prst="rect">
            <a:avLst/>
          </a:prstGeom>
        </p:spPr>
      </p:pic>
    </p:spTree>
    <p:extLst>
      <p:ext uri="{BB962C8B-B14F-4D97-AF65-F5344CB8AC3E}">
        <p14:creationId xmlns:p14="http://schemas.microsoft.com/office/powerpoint/2010/main" val="407810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AE1255-ABAE-445C-93F3-4E6DD38349B5}"/>
              </a:ext>
            </a:extLst>
          </p:cNvPr>
          <p:cNvSpPr>
            <a:spLocks noGrp="1"/>
          </p:cNvSpPr>
          <p:nvPr>
            <p:ph type="title"/>
          </p:nvPr>
        </p:nvSpPr>
        <p:spPr/>
        <p:txBody>
          <a:bodyPr/>
          <a:lstStyle/>
          <a:p>
            <a:r>
              <a:rPr lang="pl-PL" dirty="0"/>
              <a:t>Instrukcje sterujące</a:t>
            </a:r>
          </a:p>
        </p:txBody>
      </p:sp>
      <p:sp>
        <p:nvSpPr>
          <p:cNvPr id="4" name="Symbol zastępczy tekstu 3">
            <a:extLst>
              <a:ext uri="{FF2B5EF4-FFF2-40B4-BE49-F238E27FC236}">
                <a16:creationId xmlns:a16="http://schemas.microsoft.com/office/drawing/2014/main" id="{4EAAB0D5-E2C4-44AF-91C6-A9F4BB5198FB}"/>
              </a:ext>
            </a:extLst>
          </p:cNvPr>
          <p:cNvSpPr>
            <a:spLocks noGrp="1"/>
          </p:cNvSpPr>
          <p:nvPr>
            <p:ph type="body" sz="quarter" idx="11"/>
          </p:nvPr>
        </p:nvSpPr>
        <p:spPr>
          <a:xfrm>
            <a:off x="264651" y="880732"/>
            <a:ext cx="11700000" cy="504056"/>
          </a:xfrm>
        </p:spPr>
        <p:txBody>
          <a:bodyPr/>
          <a:lstStyle/>
          <a:p>
            <a:r>
              <a:rPr lang="pl-PL" dirty="0" err="1"/>
              <a:t>If</a:t>
            </a:r>
            <a:r>
              <a:rPr lang="pl-PL" dirty="0"/>
              <a:t> / </a:t>
            </a:r>
            <a:r>
              <a:rPr lang="pl-PL" dirty="0" err="1"/>
              <a:t>if-else</a:t>
            </a:r>
            <a:r>
              <a:rPr lang="pl-PL" dirty="0"/>
              <a:t> / </a:t>
            </a:r>
            <a:r>
              <a:rPr lang="pl-PL" dirty="0" err="1"/>
              <a:t>else-if</a:t>
            </a:r>
            <a:endParaRPr lang="pl-PL" dirty="0"/>
          </a:p>
        </p:txBody>
      </p:sp>
      <p:sp>
        <p:nvSpPr>
          <p:cNvPr id="7" name="Shape 847">
            <a:extLst>
              <a:ext uri="{FF2B5EF4-FFF2-40B4-BE49-F238E27FC236}">
                <a16:creationId xmlns:a16="http://schemas.microsoft.com/office/drawing/2014/main" id="{78E570FD-DDBB-4F8E-8D6A-95C4E2C0D48F}"/>
              </a:ext>
            </a:extLst>
          </p:cNvPr>
          <p:cNvSpPr txBox="1">
            <a:spLocks/>
          </p:cNvSpPr>
          <p:nvPr/>
        </p:nvSpPr>
        <p:spPr>
          <a:xfrm>
            <a:off x="-960784" y="1340768"/>
            <a:ext cx="10009112" cy="46365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90000"/>
              </a:lnSpc>
              <a:spcBef>
                <a:spcPts val="400"/>
              </a:spcBef>
              <a:spcAft>
                <a:spcPts val="0"/>
              </a:spcAft>
              <a:buClr>
                <a:schemeClr val="dk2"/>
              </a:buClr>
              <a:buSzPct val="100000"/>
              <a:tabLst/>
              <a:defRPr/>
            </a:pPr>
            <a:endParaRPr lang="pl-PL" sz="2200" dirty="0">
              <a:solidFill>
                <a:schemeClr val="dk1"/>
              </a:solidFill>
            </a:endParaRPr>
          </a:p>
          <a:p>
            <a:r>
              <a:rPr lang="pl-PL" sz="2400" b="1" dirty="0">
                <a:solidFill>
                  <a:srgbClr val="7F0055"/>
                </a:solidFill>
                <a:latin typeface="Consolas"/>
              </a:rPr>
              <a:t>         </a:t>
            </a:r>
            <a:r>
              <a:rPr lang="en-US" sz="2400" b="1" dirty="0">
                <a:solidFill>
                  <a:srgbClr val="7F0055"/>
                </a:solidFill>
                <a:latin typeface="Consolas"/>
              </a:rPr>
              <a:t>if</a:t>
            </a:r>
            <a:r>
              <a:rPr lang="en-US" sz="2400" b="1" dirty="0">
                <a:solidFill>
                  <a:srgbClr val="000000"/>
                </a:solidFill>
                <a:latin typeface="Consolas"/>
              </a:rPr>
              <a:t>(</a:t>
            </a:r>
            <a:r>
              <a:rPr lang="en-US" sz="2400" b="1" dirty="0" err="1">
                <a:solidFill>
                  <a:srgbClr val="000000"/>
                </a:solidFill>
                <a:latin typeface="Consolas"/>
              </a:rPr>
              <a:t>warunek</a:t>
            </a:r>
            <a:r>
              <a:rPr lang="en-US" sz="2400" b="1" dirty="0">
                <a:solidFill>
                  <a:srgbClr val="000000"/>
                </a:solidFill>
                <a:latin typeface="Consolas"/>
              </a:rPr>
              <a:t>){</a:t>
            </a:r>
          </a:p>
          <a:p>
            <a:r>
              <a:rPr lang="en-US" sz="2400" dirty="0">
                <a:solidFill>
                  <a:srgbClr val="000000"/>
                </a:solidFill>
                <a:latin typeface="Consolas"/>
              </a:rPr>
              <a:t>            </a:t>
            </a:r>
            <a:r>
              <a:rPr lang="en-US" sz="2400" b="1" dirty="0">
                <a:solidFill>
                  <a:srgbClr val="7F0055"/>
                </a:solidFill>
                <a:latin typeface="Consolas"/>
              </a:rPr>
              <a:t>if</a:t>
            </a:r>
            <a:r>
              <a:rPr lang="en-US" sz="2400" b="1" dirty="0">
                <a:solidFill>
                  <a:srgbClr val="000000"/>
                </a:solidFill>
                <a:latin typeface="Consolas"/>
              </a:rPr>
              <a:t>(</a:t>
            </a:r>
            <a:r>
              <a:rPr lang="en-US" sz="2400" b="1" dirty="0" err="1">
                <a:solidFill>
                  <a:srgbClr val="000000"/>
                </a:solidFill>
                <a:latin typeface="Consolas"/>
              </a:rPr>
              <a:t>warunek</a:t>
            </a:r>
            <a:r>
              <a:rPr lang="pl-PL" sz="2400" b="1" dirty="0">
                <a:solidFill>
                  <a:srgbClr val="000000"/>
                </a:solidFill>
                <a:latin typeface="Consolas"/>
              </a:rPr>
              <a:t>1</a:t>
            </a:r>
            <a:r>
              <a:rPr lang="en-US" sz="2400" b="1" dirty="0">
                <a:solidFill>
                  <a:srgbClr val="000000"/>
                </a:solidFill>
                <a:latin typeface="Consolas"/>
              </a:rPr>
              <a:t>)</a:t>
            </a:r>
          </a:p>
          <a:p>
            <a:r>
              <a:rPr lang="en-US" sz="2400" dirty="0">
                <a:solidFill>
                  <a:srgbClr val="000000"/>
                </a:solidFill>
                <a:latin typeface="Consolas"/>
              </a:rPr>
              <a:t>              </a:t>
            </a:r>
            <a:r>
              <a:rPr lang="en-US" sz="2400" dirty="0" err="1">
                <a:solidFill>
                  <a:srgbClr val="000000"/>
                </a:solidFill>
                <a:latin typeface="Consolas"/>
              </a:rPr>
              <a:t>jakaś_metoda</a:t>
            </a:r>
            <a:r>
              <a:rPr lang="en-US" sz="2400" dirty="0">
                <a:solidFill>
                  <a:srgbClr val="000000"/>
                </a:solidFill>
                <a:latin typeface="Consolas"/>
              </a:rPr>
              <a:t>();</a:t>
            </a:r>
          </a:p>
          <a:p>
            <a:r>
              <a:rPr lang="en-US" sz="2400" dirty="0">
                <a:solidFill>
                  <a:srgbClr val="000000"/>
                </a:solidFill>
                <a:latin typeface="Consolas"/>
              </a:rPr>
              <a:t>            </a:t>
            </a:r>
            <a:r>
              <a:rPr lang="en-US" sz="2400" b="1" dirty="0">
                <a:solidFill>
                  <a:srgbClr val="7F0055"/>
                </a:solidFill>
                <a:latin typeface="Consolas"/>
              </a:rPr>
              <a:t>else</a:t>
            </a:r>
          </a:p>
          <a:p>
            <a:r>
              <a:rPr lang="en-US" sz="2400" dirty="0">
                <a:solidFill>
                  <a:srgbClr val="000000"/>
                </a:solidFill>
                <a:latin typeface="Consolas"/>
              </a:rPr>
              <a:t>              </a:t>
            </a:r>
            <a:r>
              <a:rPr lang="en-US" sz="2400" dirty="0" err="1">
                <a:solidFill>
                  <a:srgbClr val="000000"/>
                </a:solidFill>
                <a:latin typeface="Consolas"/>
              </a:rPr>
              <a:t>jakaś_metoda</a:t>
            </a:r>
            <a:r>
              <a:rPr lang="pl-PL" sz="2400" dirty="0">
                <a:solidFill>
                  <a:srgbClr val="000000"/>
                </a:solidFill>
                <a:latin typeface="Consolas"/>
              </a:rPr>
              <a:t>1</a:t>
            </a:r>
            <a:r>
              <a:rPr lang="en-US" sz="2400" dirty="0">
                <a:solidFill>
                  <a:srgbClr val="000000"/>
                </a:solidFill>
                <a:latin typeface="Consolas"/>
              </a:rPr>
              <a:t>();</a:t>
            </a:r>
          </a:p>
          <a:p>
            <a:r>
              <a:rPr lang="en-US" sz="2400" dirty="0">
                <a:solidFill>
                  <a:srgbClr val="000000"/>
                </a:solidFill>
                <a:latin typeface="Consolas"/>
              </a:rPr>
              <a:t>          }</a:t>
            </a:r>
          </a:p>
          <a:p>
            <a:r>
              <a:rPr lang="en-US" sz="2400" dirty="0">
                <a:solidFill>
                  <a:srgbClr val="000000"/>
                </a:solidFill>
                <a:latin typeface="Consolas"/>
              </a:rPr>
              <a:t>          </a:t>
            </a:r>
            <a:r>
              <a:rPr lang="en-US" sz="2400" b="1" dirty="0">
                <a:solidFill>
                  <a:srgbClr val="7F0055"/>
                </a:solidFill>
                <a:latin typeface="Consolas"/>
              </a:rPr>
              <a:t>else</a:t>
            </a:r>
            <a:r>
              <a:rPr lang="pl-PL" sz="2400" b="1" dirty="0">
                <a:solidFill>
                  <a:srgbClr val="7F0055"/>
                </a:solidFill>
                <a:latin typeface="Consolas"/>
              </a:rPr>
              <a:t> if (warunek2)</a:t>
            </a:r>
            <a:r>
              <a:rPr lang="en-US" sz="2400" b="1" dirty="0">
                <a:solidFill>
                  <a:srgbClr val="000000"/>
                </a:solidFill>
                <a:latin typeface="Consolas"/>
              </a:rPr>
              <a:t>{</a:t>
            </a:r>
          </a:p>
          <a:p>
            <a:r>
              <a:rPr lang="pl-PL" sz="2400" dirty="0">
                <a:solidFill>
                  <a:srgbClr val="000000"/>
                </a:solidFill>
                <a:latin typeface="Consolas"/>
              </a:rPr>
              <a:t>            instrukcje, gdy warunek1 jest fałszywy ale </a:t>
            </a:r>
          </a:p>
          <a:p>
            <a:r>
              <a:rPr lang="pl-PL" sz="2400" dirty="0">
                <a:solidFill>
                  <a:srgbClr val="000000"/>
                </a:solidFill>
                <a:latin typeface="Consolas"/>
              </a:rPr>
              <a:t>		spełniony jest warunek2</a:t>
            </a:r>
          </a:p>
          <a:p>
            <a:r>
              <a:rPr lang="en-US" sz="2400" dirty="0">
                <a:solidFill>
                  <a:srgbClr val="000000"/>
                </a:solidFill>
                <a:latin typeface="Consolas"/>
              </a:rPr>
              <a:t>          }</a:t>
            </a:r>
            <a:endParaRPr lang="pl-PL" sz="2400" dirty="0">
              <a:solidFill>
                <a:srgbClr val="000000"/>
              </a:solidFill>
              <a:latin typeface="Consolas"/>
            </a:endParaRPr>
          </a:p>
          <a:p>
            <a:pPr marL="0" marR="0" lvl="0" indent="0" algn="l" defTabSz="914400" rtl="0" eaLnBrk="1" fontAlgn="auto" latinLnBrk="0" hangingPunct="1">
              <a:lnSpc>
                <a:spcPct val="90000"/>
              </a:lnSpc>
              <a:spcBef>
                <a:spcPts val="400"/>
              </a:spcBef>
              <a:spcAft>
                <a:spcPts val="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0"/>
              </a:spcBef>
              <a:spcAft>
                <a:spcPts val="40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0"/>
              </a:spcBef>
              <a:spcAft>
                <a:spcPts val="40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p:txBody>
      </p:sp>
    </p:spTree>
    <p:extLst>
      <p:ext uri="{BB962C8B-B14F-4D97-AF65-F5344CB8AC3E}">
        <p14:creationId xmlns:p14="http://schemas.microsoft.com/office/powerpoint/2010/main" val="339216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pl-PL" dirty="0"/>
              <a:t>Agenda</a:t>
            </a:r>
            <a:endParaRPr lang="en-GB" dirty="0"/>
          </a:p>
        </p:txBody>
      </p:sp>
      <p:sp>
        <p:nvSpPr>
          <p:cNvPr id="5" name="Text Placeholder 4"/>
          <p:cNvSpPr>
            <a:spLocks noGrp="1"/>
          </p:cNvSpPr>
          <p:nvPr>
            <p:ph type="body" sz="quarter" idx="10"/>
          </p:nvPr>
        </p:nvSpPr>
        <p:spPr>
          <a:xfrm>
            <a:off x="246000" y="552450"/>
            <a:ext cx="11700000" cy="5828878"/>
          </a:xfrm>
        </p:spPr>
        <p:txBody>
          <a:bodyPr>
            <a:normAutofit fontScale="92500" lnSpcReduction="20000"/>
          </a:bodyPr>
          <a:lstStyle/>
          <a:p>
            <a:pPr marL="342900" indent="-342900">
              <a:buFont typeface="Arial" panose="020B0604020202020204" pitchFamily="34" charset="0"/>
              <a:buChar char="•"/>
            </a:pPr>
            <a:endParaRPr lang="pl-PL" dirty="0"/>
          </a:p>
          <a:p>
            <a:pPr marL="342900" indent="-342900">
              <a:buFont typeface="Arial" panose="020B0604020202020204" pitchFamily="34" charset="0"/>
              <a:buChar char="•"/>
            </a:pPr>
            <a:r>
              <a:rPr lang="pl-PL" dirty="0"/>
              <a:t>Krótkie przypomnienie podstaw</a:t>
            </a:r>
          </a:p>
          <a:p>
            <a:pPr marL="342900" indent="-342900">
              <a:buFont typeface="Arial" panose="020B0604020202020204" pitchFamily="34" charset="0"/>
              <a:buChar char="•"/>
            </a:pPr>
            <a:r>
              <a:rPr lang="pl-PL" dirty="0"/>
              <a:t>Słowa kluczowe </a:t>
            </a:r>
            <a:r>
              <a:rPr lang="pl-PL" dirty="0" err="1"/>
              <a:t>static</a:t>
            </a:r>
            <a:r>
              <a:rPr lang="pl-PL" dirty="0"/>
              <a:t>, </a:t>
            </a:r>
            <a:r>
              <a:rPr lang="pl-PL" dirty="0" err="1"/>
              <a:t>final</a:t>
            </a:r>
            <a:endParaRPr lang="pl-PL" dirty="0"/>
          </a:p>
          <a:p>
            <a:pPr marL="342900" indent="-342900">
              <a:buFont typeface="Arial" panose="020B0604020202020204" pitchFamily="34" charset="0"/>
              <a:buChar char="•"/>
            </a:pPr>
            <a:r>
              <a:rPr lang="pl-PL" dirty="0"/>
              <a:t>Enkapsulacja (hermetyzacja)</a:t>
            </a:r>
          </a:p>
          <a:p>
            <a:pPr marL="342900" indent="-342900">
              <a:buFont typeface="Arial" panose="020B0604020202020204" pitchFamily="34" charset="0"/>
              <a:buChar char="•"/>
            </a:pPr>
            <a:r>
              <a:rPr lang="pl-PL" dirty="0"/>
              <a:t>Dziedziczenie i polimorfizm</a:t>
            </a:r>
          </a:p>
          <a:p>
            <a:pPr marL="342900" indent="-342900">
              <a:buFont typeface="Arial" panose="020B0604020202020204" pitchFamily="34" charset="0"/>
              <a:buChar char="•"/>
            </a:pPr>
            <a:r>
              <a:rPr lang="pl-PL" dirty="0"/>
              <a:t>Interfejsy, klasa abstrakcyjna</a:t>
            </a:r>
          </a:p>
          <a:p>
            <a:pPr marL="342900" indent="-342900">
              <a:buFont typeface="Arial" panose="020B0604020202020204" pitchFamily="34" charset="0"/>
              <a:buChar char="•"/>
            </a:pPr>
            <a:r>
              <a:rPr lang="pl-PL" dirty="0"/>
              <a:t>Struktury danych</a:t>
            </a:r>
          </a:p>
          <a:p>
            <a:pPr marL="342900" indent="-342900">
              <a:buFont typeface="Arial" panose="020B0604020202020204" pitchFamily="34" charset="0"/>
              <a:buChar char="•"/>
            </a:pPr>
            <a:r>
              <a:rPr lang="pl-PL" dirty="0"/>
              <a:t>Instrukcja sterująca</a:t>
            </a:r>
          </a:p>
          <a:p>
            <a:pPr marL="342900" indent="-342900">
              <a:buFont typeface="Arial" panose="020B0604020202020204" pitchFamily="34" charset="0"/>
              <a:buChar char="•"/>
            </a:pPr>
            <a:r>
              <a:rPr lang="pl-PL" dirty="0"/>
              <a:t>Obsługa wyjątków </a:t>
            </a:r>
          </a:p>
          <a:p>
            <a:pPr marL="342900" indent="-342900">
              <a:buFont typeface="Arial" panose="020B0604020202020204" pitchFamily="34" charset="0"/>
              <a:buChar char="•"/>
            </a:pPr>
            <a:r>
              <a:rPr lang="pl-PL" dirty="0" err="1"/>
              <a:t>Enum</a:t>
            </a:r>
            <a:endParaRPr lang="pl-PL" dirty="0"/>
          </a:p>
          <a:p>
            <a:pPr marL="342900" indent="-342900">
              <a:buFont typeface="Arial" panose="020B0604020202020204" pitchFamily="34" charset="0"/>
              <a:buChar char="•"/>
            </a:pPr>
            <a:r>
              <a:rPr lang="pl-PL" dirty="0"/>
              <a:t>Adnotacje</a:t>
            </a:r>
          </a:p>
          <a:p>
            <a:pPr marL="342900" indent="-342900">
              <a:buFont typeface="Arial" panose="020B0604020202020204" pitchFamily="34" charset="0"/>
              <a:buChar char="•"/>
            </a:pPr>
            <a:r>
              <a:rPr lang="pl-PL" dirty="0"/>
              <a:t>Praca z obiektami typu String - krótko</a:t>
            </a:r>
          </a:p>
          <a:p>
            <a:pPr marL="342900" indent="-342900">
              <a:buFont typeface="Arial" panose="020B0604020202020204" pitchFamily="34" charset="0"/>
              <a:buChar char="•"/>
            </a:pPr>
            <a:r>
              <a:rPr lang="pl-PL" dirty="0"/>
              <a:t>Czysty kod</a:t>
            </a:r>
          </a:p>
          <a:p>
            <a:pPr marL="342900" indent="-342900">
              <a:buFont typeface="Arial" panose="020B0604020202020204" pitchFamily="34" charset="0"/>
              <a:buChar char="•"/>
            </a:pPr>
            <a:r>
              <a:rPr lang="pl-PL" dirty="0"/>
              <a:t>Klasa anonimowa</a:t>
            </a:r>
          </a:p>
          <a:p>
            <a:pPr marL="342900" indent="-342900">
              <a:buFont typeface="Arial" panose="020B0604020202020204" pitchFamily="34" charset="0"/>
              <a:buChar char="•"/>
            </a:pPr>
            <a:r>
              <a:rPr lang="pl-PL" dirty="0"/>
              <a:t>Lambda</a:t>
            </a:r>
          </a:p>
          <a:p>
            <a:pPr marL="342900" indent="-342900">
              <a:buFont typeface="Arial" panose="020B0604020202020204" pitchFamily="34" charset="0"/>
              <a:buChar char="•"/>
            </a:pPr>
            <a:r>
              <a:rPr lang="pl-PL" dirty="0"/>
              <a:t>Wbudowane interfejsy funkcyjne</a:t>
            </a:r>
          </a:p>
          <a:p>
            <a:pPr marL="342900" indent="-342900">
              <a:buFont typeface="Arial" panose="020B0604020202020204" pitchFamily="34" charset="0"/>
              <a:buChar char="•"/>
            </a:pPr>
            <a:r>
              <a:rPr lang="pl-PL" dirty="0" err="1"/>
              <a:t>Stream</a:t>
            </a:r>
            <a:endParaRPr lang="pl-PL" dirty="0"/>
          </a:p>
          <a:p>
            <a:pPr lvl="1"/>
            <a:endParaRPr lang="en-US"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AE1255-ABAE-445C-93F3-4E6DD38349B5}"/>
              </a:ext>
            </a:extLst>
          </p:cNvPr>
          <p:cNvSpPr>
            <a:spLocks noGrp="1"/>
          </p:cNvSpPr>
          <p:nvPr>
            <p:ph type="title"/>
          </p:nvPr>
        </p:nvSpPr>
        <p:spPr/>
        <p:txBody>
          <a:bodyPr/>
          <a:lstStyle/>
          <a:p>
            <a:r>
              <a:rPr lang="pl-PL" dirty="0"/>
              <a:t>Instrukcje sterujące</a:t>
            </a:r>
          </a:p>
        </p:txBody>
      </p:sp>
      <p:sp>
        <p:nvSpPr>
          <p:cNvPr id="4" name="Symbol zastępczy tekstu 3">
            <a:extLst>
              <a:ext uri="{FF2B5EF4-FFF2-40B4-BE49-F238E27FC236}">
                <a16:creationId xmlns:a16="http://schemas.microsoft.com/office/drawing/2014/main" id="{4EAAB0D5-E2C4-44AF-91C6-A9F4BB5198FB}"/>
              </a:ext>
            </a:extLst>
          </p:cNvPr>
          <p:cNvSpPr>
            <a:spLocks noGrp="1"/>
          </p:cNvSpPr>
          <p:nvPr>
            <p:ph type="body" sz="quarter" idx="11"/>
          </p:nvPr>
        </p:nvSpPr>
        <p:spPr>
          <a:xfrm>
            <a:off x="264651" y="874725"/>
            <a:ext cx="11700000" cy="504056"/>
          </a:xfrm>
        </p:spPr>
        <p:txBody>
          <a:bodyPr/>
          <a:lstStyle/>
          <a:p>
            <a:r>
              <a:rPr lang="pl-PL" dirty="0" err="1"/>
              <a:t>If</a:t>
            </a:r>
            <a:r>
              <a:rPr lang="pl-PL" dirty="0"/>
              <a:t> / </a:t>
            </a:r>
            <a:r>
              <a:rPr lang="pl-PL" dirty="0" err="1"/>
              <a:t>if-else</a:t>
            </a:r>
            <a:r>
              <a:rPr lang="pl-PL" dirty="0"/>
              <a:t> / </a:t>
            </a:r>
            <a:r>
              <a:rPr lang="pl-PL" dirty="0" err="1"/>
              <a:t>else-if</a:t>
            </a:r>
            <a:endParaRPr lang="pl-PL" dirty="0"/>
          </a:p>
        </p:txBody>
      </p:sp>
      <p:sp>
        <p:nvSpPr>
          <p:cNvPr id="6" name="Shape 847">
            <a:extLst>
              <a:ext uri="{FF2B5EF4-FFF2-40B4-BE49-F238E27FC236}">
                <a16:creationId xmlns:a16="http://schemas.microsoft.com/office/drawing/2014/main" id="{24A61B80-88CC-4F86-9D7B-2274145D37B3}"/>
              </a:ext>
            </a:extLst>
          </p:cNvPr>
          <p:cNvSpPr txBox="1">
            <a:spLocks/>
          </p:cNvSpPr>
          <p:nvPr/>
        </p:nvSpPr>
        <p:spPr>
          <a:xfrm>
            <a:off x="623392" y="1652663"/>
            <a:ext cx="9360000" cy="4636500"/>
          </a:xfrm>
          <a:prstGeom prst="rect">
            <a:avLst/>
          </a:prstGeom>
          <a:noFill/>
          <a:ln>
            <a:noFill/>
          </a:ln>
        </p:spPr>
        <p:txBody>
          <a:bodyPr lIns="91425" tIns="91425" rIns="91425" bIns="91425" anchor="t" anchorCtr="0">
            <a:noAutofit/>
          </a:bodyPr>
          <a:lstStyle/>
          <a:p>
            <a:pPr>
              <a:lnSpc>
                <a:spcPct val="90000"/>
              </a:lnSpc>
              <a:spcBef>
                <a:spcPts val="400"/>
              </a:spcBef>
              <a:buClr>
                <a:schemeClr val="dk2"/>
              </a:buClr>
              <a:buSzPct val="100000"/>
            </a:pPr>
            <a:r>
              <a:rPr lang="pl-PL" sz="2000" kern="0" dirty="0">
                <a:solidFill>
                  <a:srgbClr val="000000"/>
                </a:solidFill>
                <a:ea typeface="Arial"/>
                <a:cs typeface="Arial"/>
                <a:sym typeface="Arial"/>
              </a:rPr>
              <a:t>Jedna linijka: </a:t>
            </a:r>
          </a:p>
          <a:p>
            <a:pPr>
              <a:lnSpc>
                <a:spcPct val="90000"/>
              </a:lnSpc>
              <a:spcBef>
                <a:spcPts val="400"/>
              </a:spcBef>
              <a:buClr>
                <a:schemeClr val="dk2"/>
              </a:buClr>
              <a:buSzPct val="100000"/>
            </a:pPr>
            <a:r>
              <a:rPr lang="pl-PL" sz="2000" kern="0" dirty="0">
                <a:solidFill>
                  <a:srgbClr val="000000"/>
                </a:solidFill>
                <a:latin typeface="Consolas"/>
                <a:ea typeface="Arial"/>
                <a:cs typeface="Arial"/>
                <a:sym typeface="Arial"/>
              </a:rPr>
              <a:t>	if (warunek) jakasmetoda() else inna_metoda();</a:t>
            </a:r>
            <a:endParaRPr lang="en-US" sz="2000" kern="0" dirty="0">
              <a:solidFill>
                <a:schemeClr val="dk1"/>
              </a:solidFill>
              <a:ea typeface="Arial"/>
              <a:cs typeface="Arial"/>
              <a:sym typeface="Arial"/>
            </a:endParaRPr>
          </a:p>
          <a:p>
            <a:pPr lvl="0">
              <a:lnSpc>
                <a:spcPct val="90000"/>
              </a:lnSpc>
              <a:spcBef>
                <a:spcPts val="400"/>
              </a:spcBef>
              <a:buClr>
                <a:schemeClr val="dk2"/>
              </a:buClr>
              <a:buSzPct val="100000"/>
            </a:pPr>
            <a:endParaRPr lang="pl-PL" sz="2200" dirty="0">
              <a:solidFill>
                <a:schemeClr val="dk1"/>
              </a:solidFill>
            </a:endParaRPr>
          </a:p>
          <a:p>
            <a:pPr lvl="0">
              <a:lnSpc>
                <a:spcPct val="90000"/>
              </a:lnSpc>
              <a:spcBef>
                <a:spcPts val="400"/>
              </a:spcBef>
              <a:buClr>
                <a:schemeClr val="dk2"/>
              </a:buClr>
              <a:buSzPct val="100000"/>
            </a:pPr>
            <a:r>
              <a:rPr lang="pl-PL" sz="2200" dirty="0">
                <a:solidFill>
                  <a:schemeClr val="dk1"/>
                </a:solidFill>
              </a:rPr>
              <a:t>„Elvis operator”: </a:t>
            </a:r>
          </a:p>
          <a:p>
            <a:r>
              <a:rPr lang="pl-PL" sz="2200" dirty="0" err="1">
                <a:solidFill>
                  <a:srgbClr val="000000"/>
                </a:solidFill>
                <a:latin typeface="Courier New" panose="02070309020205020404" pitchFamily="49" charset="0"/>
                <a:cs typeface="Courier New" panose="02070309020205020404" pitchFamily="49" charset="0"/>
              </a:rPr>
              <a:t>result</a:t>
            </a:r>
            <a:r>
              <a:rPr lang="pl-PL" sz="2200"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Courier New" panose="02070309020205020404" pitchFamily="49" charset="0"/>
                <a:cs typeface="Courier New" panose="02070309020205020404" pitchFamily="49" charset="0"/>
              </a:rPr>
              <a:t>=</a:t>
            </a:r>
            <a:r>
              <a:rPr lang="pl-PL" sz="2200" dirty="0">
                <a:solidFill>
                  <a:srgbClr val="000000"/>
                </a:solidFill>
                <a:latin typeface="Courier New" panose="02070309020205020404" pitchFamily="49" charset="0"/>
                <a:cs typeface="Courier New" panose="02070309020205020404" pitchFamily="49" charset="0"/>
              </a:rPr>
              <a:t> w</a:t>
            </a:r>
            <a:r>
              <a:rPr lang="en-US" sz="2200" dirty="0" err="1">
                <a:solidFill>
                  <a:srgbClr val="000000"/>
                </a:solidFill>
                <a:latin typeface="Courier New" panose="02070309020205020404" pitchFamily="49" charset="0"/>
                <a:cs typeface="Courier New" panose="02070309020205020404" pitchFamily="49" charset="0"/>
              </a:rPr>
              <a:t>arunek</a:t>
            </a:r>
            <a:r>
              <a:rPr lang="pl-PL" sz="2200"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Courier New" panose="02070309020205020404" pitchFamily="49" charset="0"/>
                <a:cs typeface="Courier New" panose="02070309020205020404" pitchFamily="49" charset="0"/>
              </a:rPr>
              <a:t>?</a:t>
            </a:r>
            <a:r>
              <a:rPr lang="pl-PL" sz="2200" dirty="0">
                <a:solidFill>
                  <a:srgbClr val="000000"/>
                </a:solidFill>
                <a:latin typeface="Courier New" panose="02070309020205020404" pitchFamily="49" charset="0"/>
                <a:cs typeface="Courier New" panose="02070309020205020404" pitchFamily="49" charset="0"/>
              </a:rPr>
              <a:t> </a:t>
            </a:r>
            <a:r>
              <a:rPr lang="pl-PL" sz="2200" dirty="0" err="1">
                <a:solidFill>
                  <a:srgbClr val="000000"/>
                </a:solidFill>
                <a:latin typeface="Courier New" panose="02070309020205020404" pitchFamily="49" charset="0"/>
                <a:cs typeface="Courier New" panose="02070309020205020404" pitchFamily="49" charset="0"/>
              </a:rPr>
              <a:t>gdy_prawda</a:t>
            </a:r>
            <a:r>
              <a:rPr lang="pl-PL" sz="2200"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Courier New" panose="02070309020205020404" pitchFamily="49" charset="0"/>
                <a:cs typeface="Courier New" panose="02070309020205020404" pitchFamily="49" charset="0"/>
              </a:rPr>
              <a:t>:</a:t>
            </a:r>
            <a:r>
              <a:rPr lang="pl-PL" sz="2200" dirty="0">
                <a:solidFill>
                  <a:srgbClr val="000000"/>
                </a:solidFill>
                <a:latin typeface="Courier New" panose="02070309020205020404" pitchFamily="49" charset="0"/>
                <a:cs typeface="Courier New" panose="02070309020205020404" pitchFamily="49" charset="0"/>
              </a:rPr>
              <a:t> gdy_f</a:t>
            </a:r>
            <a:r>
              <a:rPr lang="en-US" sz="2200" dirty="0" err="1">
                <a:solidFill>
                  <a:srgbClr val="000000"/>
                </a:solidFill>
                <a:latin typeface="Courier New" panose="02070309020205020404" pitchFamily="49" charset="0"/>
                <a:cs typeface="Courier New" panose="02070309020205020404" pitchFamily="49" charset="0"/>
              </a:rPr>
              <a:t>ałsz</a:t>
            </a:r>
            <a:r>
              <a:rPr lang="en-US" sz="2200" dirty="0">
                <a:solidFill>
                  <a:srgbClr val="000000"/>
                </a:solidFill>
                <a:latin typeface="Courier New" panose="02070309020205020404" pitchFamily="49" charset="0"/>
                <a:cs typeface="Courier New" panose="02070309020205020404" pitchFamily="49" charset="0"/>
              </a:rPr>
              <a:t>;</a:t>
            </a:r>
          </a:p>
          <a:p>
            <a:pPr algn="ctr"/>
            <a:endParaRPr lang="en-US" sz="2400" dirty="0">
              <a:latin typeface="Courier New" panose="02070309020205020404" pitchFamily="49" charset="0"/>
              <a:cs typeface="Courier New" panose="02070309020205020404" pitchFamily="49" charset="0"/>
            </a:endParaRPr>
          </a:p>
          <a:p>
            <a:r>
              <a:rPr lang="en-US" sz="2400" b="1" dirty="0">
                <a:solidFill>
                  <a:srgbClr val="7F0055"/>
                </a:solidFill>
                <a:latin typeface="Courier New" panose="02070309020205020404" pitchFamily="49" charset="0"/>
                <a:cs typeface="Courier New" panose="02070309020205020404" pitchFamily="49" charset="0"/>
              </a:rPr>
              <a:t>return</a:t>
            </a:r>
            <a:r>
              <a:rPr lang="en-US" sz="2400" b="1" dirty="0">
                <a:solidFill>
                  <a:srgbClr val="000000"/>
                </a:solidFill>
                <a:latin typeface="Courier New" panose="02070309020205020404" pitchFamily="49" charset="0"/>
                <a:cs typeface="Courier New" panose="02070309020205020404" pitchFamily="49" charset="0"/>
              </a:rPr>
              <a:t> result ? 1000 : 2000;</a:t>
            </a:r>
            <a:endParaRPr lang="pl-PL" sz="2400" b="1" dirty="0">
              <a:solidFill>
                <a:srgbClr val="000000"/>
              </a:solidFill>
              <a:latin typeface="Courier New" panose="02070309020205020404" pitchFamily="49" charset="0"/>
              <a:cs typeface="Courier New" panose="02070309020205020404" pitchFamily="49" charset="0"/>
            </a:endParaRPr>
          </a:p>
          <a:p>
            <a:endParaRPr lang="pl-PL" sz="2400" kern="0" dirty="0">
              <a:solidFill>
                <a:srgbClr val="000000"/>
              </a:solidFill>
              <a:latin typeface="Courier New" panose="02070309020205020404" pitchFamily="49" charset="0"/>
              <a:cs typeface="Courier New" panose="02070309020205020404" pitchFamily="49" charset="0"/>
              <a:sym typeface="Arial"/>
            </a:endParaRPr>
          </a:p>
          <a:p>
            <a:r>
              <a:rPr lang="pl-PL" sz="2400" i="1" kern="0" dirty="0" err="1">
                <a:solidFill>
                  <a:srgbClr val="000000"/>
                </a:solidFill>
                <a:latin typeface="Courier New" panose="02070309020205020404" pitchFamily="49" charset="0"/>
                <a:cs typeface="Courier New" panose="02070309020205020404" pitchFamily="49" charset="0"/>
                <a:sym typeface="Arial"/>
              </a:rPr>
              <a:t>If</a:t>
            </a:r>
            <a:r>
              <a:rPr lang="pl-PL" sz="2400" i="1" kern="0" dirty="0">
                <a:solidFill>
                  <a:srgbClr val="000000"/>
                </a:solidFill>
                <a:latin typeface="Courier New" panose="02070309020205020404" pitchFamily="49" charset="0"/>
                <a:cs typeface="Courier New" panose="02070309020205020404" pitchFamily="49" charset="0"/>
                <a:sym typeface="Arial"/>
              </a:rPr>
              <a:t> (result) { </a:t>
            </a:r>
          </a:p>
          <a:p>
            <a:r>
              <a:rPr lang="pl-PL" sz="2400" i="1" kern="0" dirty="0">
                <a:solidFill>
                  <a:srgbClr val="000000"/>
                </a:solidFill>
                <a:latin typeface="Courier New" panose="02070309020205020404" pitchFamily="49" charset="0"/>
                <a:cs typeface="Courier New" panose="02070309020205020404" pitchFamily="49" charset="0"/>
                <a:sym typeface="Arial"/>
              </a:rPr>
              <a:t>	return 1000; </a:t>
            </a:r>
            <a:r>
              <a:rPr kumimoji="0" lang="pl-PL" sz="2400" i="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a:t>
            </a:r>
            <a:r>
              <a:rPr kumimoji="0" lang="pl-PL" sz="2400" i="1" strike="noStrike" kern="0" cap="none" spc="0" normalizeH="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r>
              <a:rPr kumimoji="0" lang="pl-PL" sz="2400" i="1" strike="noStrike" kern="0" cap="none" spc="0" normalizeH="0" noProof="0" dirty="0">
                <a:ln>
                  <a:noFill/>
                </a:ln>
                <a:solidFill>
                  <a:srgbClr val="000000"/>
                </a:solidFill>
                <a:effectLst/>
                <a:uLnTx/>
                <a:uFillTx/>
                <a:latin typeface="Courier New" panose="02070309020205020404" pitchFamily="49" charset="0"/>
                <a:cs typeface="Courier New" panose="02070309020205020404" pitchFamily="49" charset="0"/>
                <a:sym typeface="Arial"/>
              </a:rPr>
              <a:t>else {</a:t>
            </a:r>
          </a:p>
          <a:p>
            <a:r>
              <a:rPr lang="pl-PL" sz="2400" i="1" kern="0" baseline="0" dirty="0">
                <a:solidFill>
                  <a:srgbClr val="000000"/>
                </a:solidFill>
                <a:latin typeface="Courier New" panose="02070309020205020404" pitchFamily="49" charset="0"/>
                <a:cs typeface="Courier New" panose="02070309020205020404" pitchFamily="49" charset="0"/>
                <a:sym typeface="Arial"/>
              </a:rPr>
              <a:t>	return 2000;</a:t>
            </a:r>
          </a:p>
          <a:p>
            <a:r>
              <a:rPr lang="pl-PL" sz="2400" i="1" kern="0" baseline="0" dirty="0">
                <a:solidFill>
                  <a:srgbClr val="000000"/>
                </a:solidFill>
                <a:latin typeface="Courier New" panose="02070309020205020404" pitchFamily="49" charset="0"/>
                <a:cs typeface="Courier New" panose="02070309020205020404" pitchFamily="49" charset="0"/>
                <a:sym typeface="Arial"/>
              </a:rPr>
              <a:t>}</a:t>
            </a:r>
            <a:endParaRPr kumimoji="0" lang="en-US" sz="2200" i="1" strike="noStrike" kern="0" cap="none" spc="0" normalizeH="0" baseline="0" noProof="0" dirty="0">
              <a:ln>
                <a:noFill/>
              </a:ln>
              <a:solidFill>
                <a:schemeClr val="dk1"/>
              </a:solidFill>
              <a:effectLst/>
              <a:uLnTx/>
              <a:uFillTx/>
              <a:latin typeface="Courier New" pitchFamily="49" charset="0"/>
              <a:cs typeface="Courier New" pitchFamily="49" charset="0"/>
              <a:sym typeface="Arial"/>
            </a:endParaRPr>
          </a:p>
          <a:p>
            <a:pPr marL="0" marR="0" lvl="0" indent="0" algn="l" defTabSz="914400" rtl="0" eaLnBrk="1" fontAlgn="auto" latinLnBrk="0" hangingPunct="1">
              <a:lnSpc>
                <a:spcPct val="90000"/>
              </a:lnSpc>
              <a:spcBef>
                <a:spcPts val="400"/>
              </a:spcBef>
              <a:spcAft>
                <a:spcPts val="0"/>
              </a:spcAft>
              <a:buClr>
                <a:schemeClr val="dk2"/>
              </a:buClr>
              <a:buSzPct val="100000"/>
              <a:buFont typeface="Arial"/>
              <a:buNone/>
              <a:tabLst/>
              <a:defRPr/>
            </a:pPr>
            <a:endParaRPr kumimoji="0" lang="en-US" sz="2200" b="0" i="0" u="none" strike="noStrike" kern="0" cap="none" spc="0" normalizeH="0" baseline="0" noProof="0" dirty="0">
              <a:ln>
                <a:noFill/>
              </a:ln>
              <a:solidFill>
                <a:schemeClr val="dk1"/>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400"/>
              </a:spcBef>
              <a:spcAft>
                <a:spcPts val="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0"/>
              </a:spcBef>
              <a:spcAft>
                <a:spcPts val="40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0"/>
              </a:spcBef>
              <a:spcAft>
                <a:spcPts val="400"/>
              </a:spcAft>
              <a:buClr>
                <a:schemeClr val="dk2"/>
              </a:buClr>
              <a:buSzTx/>
              <a:buFont typeface="Arial"/>
              <a:buNone/>
              <a:tabLst/>
              <a:defRPr/>
            </a:pPr>
            <a:endParaRPr kumimoji="0" lang="en-US" sz="1400" b="0" i="0" u="none" strike="noStrike" kern="0" cap="none" spc="0" normalizeH="0" baseline="0" noProof="0" dirty="0">
              <a:ln>
                <a:noFill/>
              </a:ln>
              <a:solidFill>
                <a:schemeClr val="dk1"/>
              </a:solidFill>
              <a:effectLst/>
              <a:uLnTx/>
              <a:uFillTx/>
              <a:latin typeface="Arial"/>
              <a:ea typeface="Arial"/>
              <a:cs typeface="Arial"/>
              <a:sym typeface="Arial"/>
            </a:endParaRPr>
          </a:p>
        </p:txBody>
      </p:sp>
    </p:spTree>
    <p:extLst>
      <p:ext uri="{BB962C8B-B14F-4D97-AF65-F5344CB8AC3E}">
        <p14:creationId xmlns:p14="http://schemas.microsoft.com/office/powerpoint/2010/main" val="210916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E07F62-9F8B-4FF5-AB5E-1643728FAF46}"/>
              </a:ext>
            </a:extLst>
          </p:cNvPr>
          <p:cNvSpPr>
            <a:spLocks noGrp="1"/>
          </p:cNvSpPr>
          <p:nvPr>
            <p:ph type="title"/>
          </p:nvPr>
        </p:nvSpPr>
        <p:spPr/>
        <p:txBody>
          <a:bodyPr/>
          <a:lstStyle/>
          <a:p>
            <a:r>
              <a:rPr lang="pl-PL" dirty="0"/>
              <a:t>Instrukcje warunkowe</a:t>
            </a:r>
          </a:p>
        </p:txBody>
      </p:sp>
      <p:sp>
        <p:nvSpPr>
          <p:cNvPr id="3" name="Symbol zastępczy tekstu 2">
            <a:extLst>
              <a:ext uri="{FF2B5EF4-FFF2-40B4-BE49-F238E27FC236}">
                <a16:creationId xmlns:a16="http://schemas.microsoft.com/office/drawing/2014/main" id="{B6182045-1A9D-40C1-A5AA-9C28211FB8F7}"/>
              </a:ext>
            </a:extLst>
          </p:cNvPr>
          <p:cNvSpPr>
            <a:spLocks noGrp="1"/>
          </p:cNvSpPr>
          <p:nvPr>
            <p:ph type="body" sz="quarter" idx="10"/>
          </p:nvPr>
        </p:nvSpPr>
        <p:spPr>
          <a:xfrm>
            <a:off x="482777" y="1420689"/>
            <a:ext cx="11700000" cy="4466201"/>
          </a:xfrm>
        </p:spPr>
        <p:txBody>
          <a:bodyPr>
            <a:normAutofit lnSpcReduction="10000"/>
          </a:bodyPr>
          <a:lstStyle/>
          <a:p>
            <a:r>
              <a:rPr lang="en-US" b="1" dirty="0">
                <a:solidFill>
                  <a:srgbClr val="7F0055"/>
                </a:solidFill>
                <a:latin typeface="Consolas"/>
              </a:rPr>
              <a:t>switch</a:t>
            </a:r>
            <a:r>
              <a:rPr lang="en-US" b="1" dirty="0">
                <a:solidFill>
                  <a:srgbClr val="000000"/>
                </a:solidFill>
                <a:latin typeface="Consolas"/>
              </a:rPr>
              <a:t>(</a:t>
            </a:r>
            <a:r>
              <a:rPr lang="en-US" b="1" dirty="0" err="1">
                <a:solidFill>
                  <a:srgbClr val="000000"/>
                </a:solidFill>
                <a:latin typeface="Consolas"/>
              </a:rPr>
              <a:t>liczba</a:t>
            </a:r>
            <a:r>
              <a:rPr lang="en-US" b="1" dirty="0">
                <a:solidFill>
                  <a:srgbClr val="000000"/>
                </a:solidFill>
                <a:latin typeface="Consolas"/>
              </a:rPr>
              <a:t>){</a:t>
            </a:r>
          </a:p>
          <a:p>
            <a:r>
              <a:rPr lang="en-US" b="1" dirty="0">
                <a:solidFill>
                  <a:srgbClr val="7F0055"/>
                </a:solidFill>
                <a:latin typeface="Consolas"/>
              </a:rPr>
              <a:t>case</a:t>
            </a:r>
            <a:r>
              <a:rPr lang="en-US" b="1" dirty="0">
                <a:solidFill>
                  <a:srgbClr val="000000"/>
                </a:solidFill>
                <a:latin typeface="Consolas"/>
              </a:rPr>
              <a:t> 1:</a:t>
            </a:r>
          </a:p>
          <a:p>
            <a:r>
              <a:rPr lang="en-US" dirty="0">
                <a:solidFill>
                  <a:srgbClr val="000000"/>
                </a:solidFill>
                <a:latin typeface="Consolas"/>
              </a:rPr>
              <a:t>  jakieś_instrukcje_1;</a:t>
            </a:r>
          </a:p>
          <a:p>
            <a:r>
              <a:rPr lang="en-US" dirty="0">
                <a:solidFill>
                  <a:srgbClr val="000000"/>
                </a:solidFill>
                <a:latin typeface="Consolas"/>
              </a:rPr>
              <a:t>  </a:t>
            </a:r>
            <a:r>
              <a:rPr lang="en-US" b="1" dirty="0">
                <a:solidFill>
                  <a:srgbClr val="7F0055"/>
                </a:solidFill>
                <a:latin typeface="Consolas"/>
              </a:rPr>
              <a:t>break</a:t>
            </a:r>
            <a:r>
              <a:rPr lang="en-US" b="1" dirty="0">
                <a:solidFill>
                  <a:srgbClr val="000000"/>
                </a:solidFill>
                <a:latin typeface="Consolas"/>
              </a:rPr>
              <a:t>;</a:t>
            </a:r>
            <a:r>
              <a:rPr lang="pl-PL" b="1" dirty="0">
                <a:solidFill>
                  <a:srgbClr val="000000"/>
                </a:solidFill>
                <a:latin typeface="Consolas"/>
              </a:rPr>
              <a:t> //zatrzymuje instrukcje </a:t>
            </a:r>
            <a:r>
              <a:rPr lang="pl-PL" b="1" dirty="0" err="1">
                <a:solidFill>
                  <a:srgbClr val="000000"/>
                </a:solidFill>
                <a:latin typeface="Consolas"/>
              </a:rPr>
              <a:t>switch</a:t>
            </a:r>
            <a:r>
              <a:rPr lang="pl-PL" b="1" dirty="0">
                <a:solidFill>
                  <a:srgbClr val="000000"/>
                </a:solidFill>
                <a:latin typeface="Consolas"/>
              </a:rPr>
              <a:t>, bez tego wykona kolejny spełniający 	// warunek</a:t>
            </a:r>
            <a:endParaRPr lang="en-US" b="1" dirty="0">
              <a:solidFill>
                <a:srgbClr val="000000"/>
              </a:solidFill>
              <a:latin typeface="Consolas"/>
            </a:endParaRPr>
          </a:p>
          <a:p>
            <a:r>
              <a:rPr lang="en-US" b="1" dirty="0">
                <a:solidFill>
                  <a:srgbClr val="7F0055"/>
                </a:solidFill>
                <a:latin typeface="Consolas"/>
              </a:rPr>
              <a:t>case</a:t>
            </a:r>
            <a:r>
              <a:rPr lang="en-US" b="1" dirty="0">
                <a:solidFill>
                  <a:srgbClr val="000000"/>
                </a:solidFill>
                <a:latin typeface="Consolas"/>
              </a:rPr>
              <a:t> 2:</a:t>
            </a:r>
          </a:p>
          <a:p>
            <a:r>
              <a:rPr lang="en-US" dirty="0">
                <a:solidFill>
                  <a:srgbClr val="000000"/>
                </a:solidFill>
                <a:latin typeface="Consolas"/>
              </a:rPr>
              <a:t>  jakieś_instrukcje_2;</a:t>
            </a:r>
          </a:p>
          <a:p>
            <a:r>
              <a:rPr lang="en-US" dirty="0">
                <a:solidFill>
                  <a:srgbClr val="000000"/>
                </a:solidFill>
                <a:latin typeface="Consolas"/>
              </a:rPr>
              <a:t>  </a:t>
            </a:r>
            <a:r>
              <a:rPr lang="en-US" b="1" dirty="0">
                <a:solidFill>
                  <a:srgbClr val="7F0055"/>
                </a:solidFill>
                <a:latin typeface="Consolas"/>
              </a:rPr>
              <a:t>break</a:t>
            </a:r>
            <a:r>
              <a:rPr lang="en-US" b="1"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default</a:t>
            </a:r>
            <a:r>
              <a:rPr lang="en-US" b="1" dirty="0">
                <a:solidFill>
                  <a:srgbClr val="000000"/>
                </a:solidFill>
                <a:latin typeface="Consolas"/>
              </a:rPr>
              <a:t>:</a:t>
            </a:r>
          </a:p>
          <a:p>
            <a:r>
              <a:rPr lang="pl-PL" dirty="0">
                <a:solidFill>
                  <a:srgbClr val="000000"/>
                </a:solidFill>
                <a:latin typeface="Consolas"/>
              </a:rPr>
              <a:t>   instrukcje, gdy </a:t>
            </a:r>
            <a:r>
              <a:rPr lang="pl-PL" dirty="0">
                <a:solidFill>
                  <a:srgbClr val="0000C0"/>
                </a:solidFill>
                <a:latin typeface="Consolas"/>
              </a:rPr>
              <a:t>nie</a:t>
            </a:r>
            <a:r>
              <a:rPr lang="pl-PL" dirty="0">
                <a:solidFill>
                  <a:srgbClr val="000000"/>
                </a:solidFill>
                <a:latin typeface="Consolas"/>
              </a:rPr>
              <a:t> znaleziono żadnego pasującego przypadku</a:t>
            </a:r>
          </a:p>
          <a:p>
            <a:r>
              <a:rPr lang="en-US" dirty="0">
                <a:solidFill>
                  <a:srgbClr val="000000"/>
                </a:solidFill>
                <a:latin typeface="Consolas"/>
              </a:rPr>
              <a:t>}</a:t>
            </a:r>
            <a:endParaRPr lang="pl-PL" dirty="0"/>
          </a:p>
          <a:p>
            <a:endParaRPr lang="pl-PL" dirty="0"/>
          </a:p>
        </p:txBody>
      </p:sp>
      <p:sp>
        <p:nvSpPr>
          <p:cNvPr id="4" name="Symbol zastępczy tekstu 3">
            <a:extLst>
              <a:ext uri="{FF2B5EF4-FFF2-40B4-BE49-F238E27FC236}">
                <a16:creationId xmlns:a16="http://schemas.microsoft.com/office/drawing/2014/main" id="{EEC777BE-148C-43B7-8BF8-1CE3F008EBCF}"/>
              </a:ext>
            </a:extLst>
          </p:cNvPr>
          <p:cNvSpPr>
            <a:spLocks noGrp="1"/>
          </p:cNvSpPr>
          <p:nvPr>
            <p:ph type="body" sz="quarter" idx="11"/>
          </p:nvPr>
        </p:nvSpPr>
        <p:spPr>
          <a:xfrm>
            <a:off x="227349" y="896579"/>
            <a:ext cx="11700000" cy="504056"/>
          </a:xfrm>
        </p:spPr>
        <p:txBody>
          <a:bodyPr/>
          <a:lstStyle/>
          <a:p>
            <a:r>
              <a:rPr lang="pl-PL" dirty="0"/>
              <a:t>Switch</a:t>
            </a:r>
          </a:p>
        </p:txBody>
      </p:sp>
    </p:spTree>
    <p:extLst>
      <p:ext uri="{BB962C8B-B14F-4D97-AF65-F5344CB8AC3E}">
        <p14:creationId xmlns:p14="http://schemas.microsoft.com/office/powerpoint/2010/main" val="297710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C58651-964B-4CEA-A2EF-376135361301}"/>
              </a:ext>
            </a:extLst>
          </p:cNvPr>
          <p:cNvSpPr>
            <a:spLocks noGrp="1"/>
          </p:cNvSpPr>
          <p:nvPr>
            <p:ph type="title"/>
          </p:nvPr>
        </p:nvSpPr>
        <p:spPr/>
        <p:txBody>
          <a:bodyPr/>
          <a:lstStyle/>
          <a:p>
            <a:r>
              <a:rPr lang="pl-PL" dirty="0"/>
              <a:t>Instrukcje warunkowe</a:t>
            </a:r>
          </a:p>
        </p:txBody>
      </p:sp>
      <p:sp>
        <p:nvSpPr>
          <p:cNvPr id="3" name="Symbol zastępczy tekstu 2">
            <a:extLst>
              <a:ext uri="{FF2B5EF4-FFF2-40B4-BE49-F238E27FC236}">
                <a16:creationId xmlns:a16="http://schemas.microsoft.com/office/drawing/2014/main" id="{B336FC86-55D3-4BDE-8E58-3A1BCE457909}"/>
              </a:ext>
            </a:extLst>
          </p:cNvPr>
          <p:cNvSpPr>
            <a:spLocks noGrp="1"/>
          </p:cNvSpPr>
          <p:nvPr>
            <p:ph type="body" sz="quarter" idx="10"/>
          </p:nvPr>
        </p:nvSpPr>
        <p:spPr>
          <a:xfrm>
            <a:off x="1055440" y="1358052"/>
            <a:ext cx="12058741" cy="4824536"/>
          </a:xfrm>
        </p:spPr>
        <p:txBody>
          <a:bodyPr>
            <a:normAutofit lnSpcReduction="10000"/>
          </a:bodyPr>
          <a:lstStyle/>
          <a:p>
            <a:pPr lvl="0"/>
            <a:r>
              <a:rPr lang="pl-PL" sz="2400" dirty="0">
                <a:solidFill>
                  <a:srgbClr val="84D4EC"/>
                </a:solidFill>
              </a:rPr>
              <a:t>for</a:t>
            </a:r>
            <a:endParaRPr lang="pl-PL" dirty="0"/>
          </a:p>
          <a:p>
            <a:r>
              <a:rPr lang="pl-PL" b="1" dirty="0">
                <a:solidFill>
                  <a:srgbClr val="7F0055"/>
                </a:solidFill>
                <a:latin typeface="Consolas"/>
              </a:rPr>
              <a:t>for</a:t>
            </a:r>
            <a:r>
              <a:rPr lang="pl-PL" b="1" dirty="0">
                <a:solidFill>
                  <a:srgbClr val="000000"/>
                </a:solidFill>
                <a:latin typeface="Consolas"/>
              </a:rPr>
              <a:t>(</a:t>
            </a:r>
            <a:r>
              <a:rPr lang="pl-PL" b="1" dirty="0" err="1">
                <a:solidFill>
                  <a:srgbClr val="7F0055"/>
                </a:solidFill>
                <a:latin typeface="Consolas"/>
              </a:rPr>
              <a:t>int</a:t>
            </a:r>
            <a:r>
              <a:rPr lang="pl-PL" b="1" dirty="0">
                <a:solidFill>
                  <a:srgbClr val="000000"/>
                </a:solidFill>
                <a:latin typeface="Consolas"/>
              </a:rPr>
              <a:t> </a:t>
            </a:r>
            <a:r>
              <a:rPr lang="pl-PL" b="1" dirty="0">
                <a:solidFill>
                  <a:srgbClr val="0000C0"/>
                </a:solidFill>
                <a:latin typeface="Consolas"/>
              </a:rPr>
              <a:t>licznik</a:t>
            </a:r>
            <a:r>
              <a:rPr lang="pl-PL" b="1" dirty="0">
                <a:solidFill>
                  <a:srgbClr val="000000"/>
                </a:solidFill>
                <a:latin typeface="Consolas"/>
              </a:rPr>
              <a:t> = 0; licznik &lt; 10; licznik++){ </a:t>
            </a:r>
          </a:p>
          <a:p>
            <a:r>
              <a:rPr lang="pl-PL" dirty="0">
                <a:solidFill>
                  <a:srgbClr val="000000"/>
                </a:solidFill>
                <a:latin typeface="Consolas"/>
              </a:rPr>
              <a:t>    </a:t>
            </a:r>
            <a:r>
              <a:rPr lang="pl-PL" dirty="0" err="1">
                <a:solidFill>
                  <a:srgbClr val="000000"/>
                </a:solidFill>
                <a:latin typeface="Consolas"/>
              </a:rPr>
              <a:t>System.out.println</a:t>
            </a:r>
            <a:r>
              <a:rPr lang="pl-PL" dirty="0">
                <a:solidFill>
                  <a:srgbClr val="000000"/>
                </a:solidFill>
                <a:latin typeface="Consolas"/>
              </a:rPr>
              <a:t>(</a:t>
            </a:r>
            <a:r>
              <a:rPr lang="pl-PL" dirty="0">
                <a:solidFill>
                  <a:srgbClr val="2A00FF"/>
                </a:solidFill>
                <a:latin typeface="Consolas"/>
              </a:rPr>
              <a:t>"Licznik="</a:t>
            </a:r>
            <a:r>
              <a:rPr lang="pl-PL" dirty="0">
                <a:solidFill>
                  <a:srgbClr val="000000"/>
                </a:solidFill>
                <a:latin typeface="Consolas"/>
              </a:rPr>
              <a:t> + licznik); </a:t>
            </a:r>
          </a:p>
          <a:p>
            <a:r>
              <a:rPr lang="pl-PL" u="sng" dirty="0">
                <a:solidFill>
                  <a:srgbClr val="000000"/>
                </a:solidFill>
                <a:latin typeface="Consolas"/>
              </a:rPr>
              <a:t>}</a:t>
            </a:r>
            <a:endParaRPr lang="pl-PL" dirty="0"/>
          </a:p>
          <a:p>
            <a:pPr lvl="0"/>
            <a:r>
              <a:rPr lang="pl-PL" sz="2400" dirty="0" err="1">
                <a:solidFill>
                  <a:srgbClr val="84D4EC"/>
                </a:solidFill>
              </a:rPr>
              <a:t>foreach</a:t>
            </a:r>
            <a:endParaRPr lang="pl-PL" sz="3000" dirty="0">
              <a:solidFill>
                <a:srgbClr val="84D4EC"/>
              </a:solidFill>
            </a:endParaRPr>
          </a:p>
          <a:p>
            <a:r>
              <a:rPr lang="pl-PL" b="1" dirty="0">
                <a:solidFill>
                  <a:srgbClr val="7F0055"/>
                </a:solidFill>
                <a:latin typeface="Consolas"/>
              </a:rPr>
              <a:t>for</a:t>
            </a:r>
            <a:r>
              <a:rPr lang="pl-PL" b="1" dirty="0">
                <a:solidFill>
                  <a:srgbClr val="000000"/>
                </a:solidFill>
                <a:latin typeface="Consolas"/>
              </a:rPr>
              <a:t> (Rower </a:t>
            </a:r>
            <a:r>
              <a:rPr lang="pl-PL" b="1" dirty="0" err="1">
                <a:solidFill>
                  <a:srgbClr val="0000C0"/>
                </a:solidFill>
                <a:latin typeface="Consolas"/>
              </a:rPr>
              <a:t>rowerItem</a:t>
            </a:r>
            <a:r>
              <a:rPr lang="pl-PL" b="1" dirty="0">
                <a:solidFill>
                  <a:srgbClr val="000000"/>
                </a:solidFill>
                <a:latin typeface="Consolas"/>
              </a:rPr>
              <a:t> : </a:t>
            </a:r>
            <a:r>
              <a:rPr lang="pl-PL" b="1" dirty="0" err="1">
                <a:solidFill>
                  <a:srgbClr val="000000"/>
                </a:solidFill>
                <a:latin typeface="Consolas"/>
              </a:rPr>
              <a:t>roweryArrayList</a:t>
            </a:r>
            <a:r>
              <a:rPr lang="pl-PL" b="1" dirty="0">
                <a:solidFill>
                  <a:srgbClr val="000000"/>
                </a:solidFill>
                <a:latin typeface="Consolas"/>
              </a:rPr>
              <a:t>) {</a:t>
            </a:r>
          </a:p>
          <a:p>
            <a:r>
              <a:rPr lang="pl-PL" dirty="0">
                <a:solidFill>
                  <a:srgbClr val="000000"/>
                </a:solidFill>
                <a:latin typeface="Consolas"/>
              </a:rPr>
              <a:t>    </a:t>
            </a:r>
            <a:r>
              <a:rPr lang="pl-PL" dirty="0" err="1">
                <a:solidFill>
                  <a:srgbClr val="000000"/>
                </a:solidFill>
                <a:latin typeface="Consolas"/>
              </a:rPr>
              <a:t>System.out.println</a:t>
            </a:r>
            <a:r>
              <a:rPr lang="pl-PL" dirty="0">
                <a:solidFill>
                  <a:srgbClr val="000000"/>
                </a:solidFill>
                <a:latin typeface="Consolas"/>
              </a:rPr>
              <a:t>(</a:t>
            </a:r>
            <a:r>
              <a:rPr lang="pl-PL" dirty="0" err="1">
                <a:solidFill>
                  <a:srgbClr val="000000"/>
                </a:solidFill>
                <a:latin typeface="Consolas"/>
              </a:rPr>
              <a:t>rowerItem</a:t>
            </a:r>
            <a:r>
              <a:rPr lang="pl-PL" dirty="0">
                <a:solidFill>
                  <a:srgbClr val="000000"/>
                </a:solidFill>
                <a:latin typeface="Consolas"/>
              </a:rPr>
              <a:t>);</a:t>
            </a:r>
          </a:p>
          <a:p>
            <a:r>
              <a:rPr lang="pl-PL" dirty="0">
                <a:solidFill>
                  <a:srgbClr val="000000"/>
                </a:solidFill>
                <a:latin typeface="Consolas"/>
              </a:rPr>
              <a:t>}</a:t>
            </a:r>
          </a:p>
          <a:p>
            <a:pPr lvl="0"/>
            <a:r>
              <a:rPr lang="pl-PL" sz="2400" dirty="0" err="1">
                <a:solidFill>
                  <a:srgbClr val="84D4EC"/>
                </a:solidFill>
              </a:rPr>
              <a:t>while</a:t>
            </a:r>
            <a:r>
              <a:rPr lang="pl-PL" sz="2400" dirty="0">
                <a:solidFill>
                  <a:srgbClr val="84D4EC"/>
                </a:solidFill>
              </a:rPr>
              <a:t> / do </a:t>
            </a:r>
            <a:r>
              <a:rPr lang="pl-PL" sz="2400" dirty="0" err="1">
                <a:solidFill>
                  <a:srgbClr val="84D4EC"/>
                </a:solidFill>
              </a:rPr>
              <a:t>while</a:t>
            </a:r>
            <a:endParaRPr lang="pl-PL" sz="2400" dirty="0">
              <a:solidFill>
                <a:srgbClr val="84D4EC"/>
              </a:solidFill>
            </a:endParaRPr>
          </a:p>
          <a:p>
            <a:r>
              <a:rPr lang="pl-PL" dirty="0" err="1">
                <a:solidFill>
                  <a:srgbClr val="000000"/>
                </a:solidFill>
                <a:latin typeface="Consolas"/>
              </a:rPr>
              <a:t>while</a:t>
            </a:r>
            <a:r>
              <a:rPr lang="pl-PL" dirty="0">
                <a:solidFill>
                  <a:srgbClr val="000000"/>
                </a:solidFill>
                <a:latin typeface="Consolas"/>
              </a:rPr>
              <a:t> (</a:t>
            </a:r>
            <a:r>
              <a:rPr lang="pl-PL" b="1" dirty="0" err="1">
                <a:solidFill>
                  <a:srgbClr val="000000"/>
                </a:solidFill>
                <a:latin typeface="Consolas"/>
              </a:rPr>
              <a:t>roweryArrayList.size</a:t>
            </a:r>
            <a:r>
              <a:rPr lang="pl-PL" b="1" dirty="0">
                <a:solidFill>
                  <a:srgbClr val="000000"/>
                </a:solidFill>
                <a:latin typeface="Consolas"/>
              </a:rPr>
              <a:t>() &gt; 0</a:t>
            </a:r>
            <a:r>
              <a:rPr lang="pl-PL" dirty="0">
                <a:solidFill>
                  <a:srgbClr val="000000"/>
                </a:solidFill>
                <a:latin typeface="Consolas"/>
              </a:rPr>
              <a:t>){</a:t>
            </a:r>
          </a:p>
          <a:p>
            <a:r>
              <a:rPr lang="pl-PL" b="1" dirty="0">
                <a:solidFill>
                  <a:srgbClr val="000000"/>
                </a:solidFill>
                <a:latin typeface="Consolas"/>
              </a:rPr>
              <a:t>    </a:t>
            </a:r>
            <a:r>
              <a:rPr lang="pl-PL" b="1" dirty="0" err="1">
                <a:solidFill>
                  <a:srgbClr val="000000"/>
                </a:solidFill>
                <a:latin typeface="Consolas"/>
              </a:rPr>
              <a:t>roweryArrayList.remove</a:t>
            </a:r>
            <a:r>
              <a:rPr lang="pl-PL" b="1" dirty="0">
                <a:solidFill>
                  <a:srgbClr val="000000"/>
                </a:solidFill>
                <a:latin typeface="Consolas"/>
              </a:rPr>
              <a:t>();</a:t>
            </a:r>
            <a:endParaRPr lang="pl-PL" dirty="0">
              <a:solidFill>
                <a:srgbClr val="000000"/>
              </a:solidFill>
              <a:latin typeface="Consolas"/>
            </a:endParaRPr>
          </a:p>
          <a:p>
            <a:r>
              <a:rPr lang="pl-PL" dirty="0">
                <a:solidFill>
                  <a:srgbClr val="000000"/>
                </a:solidFill>
                <a:latin typeface="Consolas"/>
              </a:rPr>
              <a:t>}</a:t>
            </a:r>
          </a:p>
          <a:p>
            <a:pPr lvl="0"/>
            <a:endParaRPr lang="pl-PL" dirty="0"/>
          </a:p>
          <a:p>
            <a:endParaRPr lang="pl-PL" dirty="0"/>
          </a:p>
        </p:txBody>
      </p:sp>
      <p:sp>
        <p:nvSpPr>
          <p:cNvPr id="4" name="Symbol zastępczy tekstu 3">
            <a:extLst>
              <a:ext uri="{FF2B5EF4-FFF2-40B4-BE49-F238E27FC236}">
                <a16:creationId xmlns:a16="http://schemas.microsoft.com/office/drawing/2014/main" id="{4D073677-62B2-4B80-B64C-518668E9D171}"/>
              </a:ext>
            </a:extLst>
          </p:cNvPr>
          <p:cNvSpPr>
            <a:spLocks noGrp="1"/>
          </p:cNvSpPr>
          <p:nvPr>
            <p:ph type="body" sz="quarter" idx="11"/>
          </p:nvPr>
        </p:nvSpPr>
        <p:spPr>
          <a:xfrm>
            <a:off x="227349" y="852872"/>
            <a:ext cx="11700000" cy="504056"/>
          </a:xfrm>
        </p:spPr>
        <p:txBody>
          <a:bodyPr>
            <a:normAutofit/>
          </a:bodyPr>
          <a:lstStyle/>
          <a:p>
            <a:r>
              <a:rPr lang="pl-PL" sz="2400" dirty="0"/>
              <a:t>Pętle</a:t>
            </a:r>
          </a:p>
        </p:txBody>
      </p:sp>
    </p:spTree>
    <p:extLst>
      <p:ext uri="{BB962C8B-B14F-4D97-AF65-F5344CB8AC3E}">
        <p14:creationId xmlns:p14="http://schemas.microsoft.com/office/powerpoint/2010/main" val="98406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C58651-964B-4CEA-A2EF-376135361301}"/>
              </a:ext>
            </a:extLst>
          </p:cNvPr>
          <p:cNvSpPr>
            <a:spLocks noGrp="1"/>
          </p:cNvSpPr>
          <p:nvPr>
            <p:ph type="title"/>
          </p:nvPr>
        </p:nvSpPr>
        <p:spPr/>
        <p:txBody>
          <a:bodyPr/>
          <a:lstStyle/>
          <a:p>
            <a:r>
              <a:rPr lang="pl-PL" dirty="0"/>
              <a:t>Obsługa wyjątków</a:t>
            </a:r>
          </a:p>
        </p:txBody>
      </p:sp>
      <p:sp>
        <p:nvSpPr>
          <p:cNvPr id="4" name="Symbol zastępczy tekstu 3">
            <a:extLst>
              <a:ext uri="{FF2B5EF4-FFF2-40B4-BE49-F238E27FC236}">
                <a16:creationId xmlns:a16="http://schemas.microsoft.com/office/drawing/2014/main" id="{4D073677-62B2-4B80-B64C-518668E9D171}"/>
              </a:ext>
            </a:extLst>
          </p:cNvPr>
          <p:cNvSpPr>
            <a:spLocks noGrp="1"/>
          </p:cNvSpPr>
          <p:nvPr>
            <p:ph type="body" sz="quarter" idx="11"/>
          </p:nvPr>
        </p:nvSpPr>
        <p:spPr>
          <a:xfrm>
            <a:off x="227349" y="852872"/>
            <a:ext cx="11700000" cy="504056"/>
          </a:xfrm>
        </p:spPr>
        <p:txBody>
          <a:bodyPr>
            <a:normAutofit/>
          </a:bodyPr>
          <a:lstStyle/>
          <a:p>
            <a:r>
              <a:rPr lang="pl-PL" sz="2400" dirty="0"/>
              <a:t>Rodzaje</a:t>
            </a:r>
          </a:p>
        </p:txBody>
      </p:sp>
      <p:sp>
        <p:nvSpPr>
          <p:cNvPr id="6" name="Rectangle 1">
            <a:extLst>
              <a:ext uri="{FF2B5EF4-FFF2-40B4-BE49-F238E27FC236}">
                <a16:creationId xmlns:a16="http://schemas.microsoft.com/office/drawing/2014/main" id="{72361789-EAF9-4E89-AAE4-DA81C58E361D}"/>
              </a:ext>
            </a:extLst>
          </p:cNvPr>
          <p:cNvSpPr txBox="1">
            <a:spLocks noChangeArrowheads="1"/>
          </p:cNvSpPr>
          <p:nvPr/>
        </p:nvSpPr>
        <p:spPr bwMode="auto">
          <a:xfrm>
            <a:off x="551384" y="1839308"/>
            <a:ext cx="57995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de-DE" altLang="de-DE" sz="1800" b="1" i="1" dirty="0" bmk="">
                <a:latin typeface="Arial" panose="020B0604020202020204" pitchFamily="34" charset="0"/>
                <a:cs typeface="Arial" panose="020B0604020202020204" pitchFamily="34" charset="0"/>
              </a:rPr>
              <a:t>Errors</a:t>
            </a:r>
            <a:r>
              <a:rPr lang="pl-PL" altLang="de-DE" sz="1800" dirty="0" bmk=""/>
              <a:t> </a:t>
            </a:r>
            <a:r>
              <a:rPr lang="pl-PL" altLang="de-DE" sz="1800" dirty="0" bmk="">
                <a:latin typeface="Arial" panose="020B0604020202020204" pitchFamily="34" charset="0"/>
                <a:cs typeface="Arial" panose="020B0604020202020204" pitchFamily="34" charset="0"/>
              </a:rPr>
              <a:t>poważne błędy </a:t>
            </a:r>
            <a:r>
              <a:rPr lang="de-DE" altLang="de-DE" sz="1800" dirty="0" bmk="">
                <a:latin typeface="Arial" panose="020B0604020202020204" pitchFamily="34" charset="0"/>
                <a:cs typeface="Arial" panose="020B0604020202020204" pitchFamily="34" charset="0"/>
              </a:rPr>
              <a:t>w </a:t>
            </a:r>
            <a:r>
              <a:rPr lang="de-DE" altLang="de-DE" sz="1800" dirty="0" err="1" bmk="">
                <a:latin typeface="Arial" panose="020B0604020202020204" pitchFamily="34" charset="0"/>
                <a:cs typeface="Arial" panose="020B0604020202020204" pitchFamily="34" charset="0"/>
              </a:rPr>
              <a:t>wirtualnej</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maszynie</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Javy</a:t>
            </a:r>
            <a:r>
              <a:rPr lang="pl-PL" altLang="de-DE" sz="1800" dirty="0" bmk="">
                <a:latin typeface="Arial" panose="020B0604020202020204" pitchFamily="34" charset="0"/>
                <a:cs typeface="Arial" panose="020B0604020202020204" pitchFamily="34" charset="0"/>
              </a:rPr>
              <a:t>, rzadko w programach, nie używamy</a:t>
            </a:r>
            <a:endParaRPr lang="de-DE" altLang="de-DE" sz="1800" dirty="0" bmk=""/>
          </a:p>
          <a:p>
            <a:pPr eaLnBrk="0" fontAlgn="base" hangingPunct="0">
              <a:lnSpc>
                <a:spcPct val="100000"/>
              </a:lnSpc>
              <a:spcBef>
                <a:spcPct val="0"/>
              </a:spcBef>
              <a:spcAft>
                <a:spcPct val="0"/>
              </a:spcAft>
            </a:pPr>
            <a:r>
              <a:rPr lang="de-DE" altLang="de-DE" sz="1800" dirty="0" bmk="">
                <a:latin typeface="Arial" panose="020B0604020202020204" pitchFamily="34" charset="0"/>
              </a:rPr>
              <a:t> </a:t>
            </a:r>
          </a:p>
          <a:p>
            <a:pPr eaLnBrk="0" fontAlgn="base" hangingPunct="0">
              <a:lnSpc>
                <a:spcPct val="100000"/>
              </a:lnSpc>
              <a:spcBef>
                <a:spcPct val="0"/>
              </a:spcBef>
              <a:spcAft>
                <a:spcPct val="0"/>
              </a:spcAft>
            </a:pPr>
            <a:r>
              <a:rPr lang="pl-PL" altLang="de-DE" sz="1800" b="1" dirty="0" err="1" bmk="">
                <a:latin typeface="Arial" panose="020B0604020202020204" pitchFamily="34" charset="0"/>
                <a:cs typeface="Arial" panose="020B0604020202020204" pitchFamily="34" charset="0"/>
              </a:rPr>
              <a:t>Checked</a:t>
            </a:r>
            <a:r>
              <a:rPr lang="de-DE" altLang="de-DE" sz="1800" b="1" dirty="0" bmk="">
                <a:latin typeface="Arial" panose="020B0604020202020204" pitchFamily="34" charset="0"/>
                <a:cs typeface="Arial" panose="020B0604020202020204" pitchFamily="34" charset="0"/>
              </a:rPr>
              <a:t> </a:t>
            </a:r>
            <a:r>
              <a:rPr lang="de-DE" altLang="de-DE" sz="1800" b="1" i="1" dirty="0" err="1" bmk="">
                <a:latin typeface="Arial" panose="020B0604020202020204" pitchFamily="34" charset="0"/>
                <a:cs typeface="Arial" panose="020B0604020202020204" pitchFamily="34" charset="0"/>
              </a:rPr>
              <a:t>Exceptions</a:t>
            </a:r>
            <a:r>
              <a:rPr lang="pl-PL" altLang="de-DE" sz="1800" b="1" i="1" dirty="0" bmk="">
                <a:latin typeface="Arial" panose="020B0604020202020204" pitchFamily="34" charset="0"/>
                <a:cs typeface="Arial" panose="020B0604020202020204" pitchFamily="34" charset="0"/>
              </a:rPr>
              <a:t> </a:t>
            </a:r>
            <a:r>
              <a:rPr lang="de-DE" altLang="de-DE" sz="1800" dirty="0" bmk="">
                <a:latin typeface="Arial" panose="020B0604020202020204" pitchFamily="34" charset="0"/>
                <a:cs typeface="Arial" panose="020B0604020202020204" pitchFamily="34" charset="0"/>
              </a:rPr>
              <a:t>nie </a:t>
            </a:r>
            <a:r>
              <a:rPr lang="de-DE" altLang="de-DE" sz="1800" dirty="0" err="1" bmk="">
                <a:latin typeface="Arial" panose="020B0604020202020204" pitchFamily="34" charset="0"/>
                <a:cs typeface="Arial" panose="020B0604020202020204" pitchFamily="34" charset="0"/>
              </a:rPr>
              <a:t>są</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poważn</a:t>
            </a:r>
            <a:r>
              <a:rPr lang="pl-PL" altLang="de-DE" sz="1800" dirty="0" bmk="">
                <a:latin typeface="Arial" panose="020B0604020202020204" pitchFamily="34" charset="0"/>
                <a:cs typeface="Arial" panose="020B0604020202020204" pitchFamily="34" charset="0"/>
              </a:rPr>
              <a:t>e, </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większość</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programów</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Javy</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może</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wychwytywać</a:t>
            </a:r>
            <a:r>
              <a:rPr lang="de-DE" altLang="de-DE" sz="1800" dirty="0" bmk="">
                <a:latin typeface="Arial" panose="020B0604020202020204" pitchFamily="34" charset="0"/>
                <a:cs typeface="Arial" panose="020B0604020202020204" pitchFamily="34" charset="0"/>
              </a:rPr>
              <a:t> i </a:t>
            </a:r>
            <a:r>
              <a:rPr lang="de-DE" altLang="de-DE" sz="1800" dirty="0" err="1" bmk="">
                <a:latin typeface="Arial" panose="020B0604020202020204" pitchFamily="34" charset="0"/>
                <a:cs typeface="Arial" panose="020B0604020202020204" pitchFamily="34" charset="0"/>
              </a:rPr>
              <a:t>generować</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tego</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typu</a:t>
            </a:r>
            <a:r>
              <a:rPr lang="de-DE" altLang="de-DE" sz="1800" dirty="0" bmk="">
                <a:latin typeface="Arial" panose="020B0604020202020204" pitchFamily="34" charset="0"/>
                <a:cs typeface="Arial" panose="020B0604020202020204" pitchFamily="34" charset="0"/>
              </a:rPr>
              <a:t> </a:t>
            </a:r>
            <a:r>
              <a:rPr lang="de-DE" altLang="de-DE" sz="1800" dirty="0" err="1" bmk="">
                <a:latin typeface="Arial" panose="020B0604020202020204" pitchFamily="34" charset="0"/>
                <a:cs typeface="Arial" panose="020B0604020202020204" pitchFamily="34" charset="0"/>
              </a:rPr>
              <a:t>wyjątki</a:t>
            </a:r>
            <a:r>
              <a:rPr lang="de-DE" altLang="de-DE" sz="1800" dirty="0" bmk="">
                <a:latin typeface="Arial" panose="020B0604020202020204" pitchFamily="34" charset="0"/>
                <a:cs typeface="Arial" panose="020B0604020202020204" pitchFamily="34" charset="0"/>
              </a:rPr>
              <a:t>.</a:t>
            </a:r>
            <a:r>
              <a:rPr lang="de-DE" altLang="de-DE" sz="1800" i="1" dirty="0" bmk="">
                <a:latin typeface="Arial" panose="020B0604020202020204" pitchFamily="34" charset="0"/>
                <a:cs typeface="Arial" panose="020B0604020202020204" pitchFamily="34" charset="0"/>
              </a:rPr>
              <a:t> </a:t>
            </a:r>
            <a:r>
              <a:rPr lang="pl-PL" altLang="de-DE" sz="1800" i="1" dirty="0" bmk="">
                <a:latin typeface="Arial" panose="020B0604020202020204" pitchFamily="34" charset="0"/>
                <a:cs typeface="Arial" panose="020B0604020202020204" pitchFamily="34" charset="0"/>
              </a:rPr>
              <a:t>np. </a:t>
            </a:r>
            <a:r>
              <a:rPr lang="de-DE" sz="1800" dirty="0" err="1"/>
              <a:t>FileNotFoundException</a:t>
            </a:r>
            <a:r>
              <a:rPr lang="pl-PL" sz="1800" dirty="0"/>
              <a:t>  - muszą być obsłużone przez </a:t>
            </a:r>
            <a:r>
              <a:rPr lang="pl-PL" sz="1800" dirty="0" err="1"/>
              <a:t>programiste</a:t>
            </a:r>
            <a:endParaRPr lang="de-DE" altLang="de-DE" sz="1800" dirty="0" bmk=""/>
          </a:p>
          <a:p>
            <a:pPr eaLnBrk="0" fontAlgn="base" hangingPunct="0">
              <a:lnSpc>
                <a:spcPct val="100000"/>
              </a:lnSpc>
              <a:spcBef>
                <a:spcPct val="0"/>
              </a:spcBef>
              <a:spcAft>
                <a:spcPct val="0"/>
              </a:spcAft>
            </a:pPr>
            <a:r>
              <a:rPr lang="de-DE" altLang="de-DE" sz="1800" dirty="0" bmk="">
                <a:latin typeface="Arial" panose="020B0604020202020204" pitchFamily="34" charset="0"/>
              </a:rPr>
              <a:t> </a:t>
            </a:r>
          </a:p>
          <a:p>
            <a:pPr eaLnBrk="0" fontAlgn="base" hangingPunct="0">
              <a:lnSpc>
                <a:spcPct val="100000"/>
              </a:lnSpc>
              <a:spcBef>
                <a:spcPct val="0"/>
              </a:spcBef>
              <a:spcAft>
                <a:spcPct val="0"/>
              </a:spcAft>
            </a:pPr>
            <a:r>
              <a:rPr lang="pl-PL" altLang="de-DE" sz="1800" b="1" i="1" dirty="0" err="1" bmk="">
                <a:latin typeface="Arial" panose="020B0604020202020204" pitchFamily="34" charset="0"/>
                <a:cs typeface="Arial" panose="020B0604020202020204" pitchFamily="34" charset="0"/>
              </a:rPr>
              <a:t>Unchecked</a:t>
            </a:r>
            <a:r>
              <a:rPr lang="pl-PL" altLang="de-DE" sz="1800" b="1" i="1" dirty="0" bmk="">
                <a:latin typeface="Arial" panose="020B0604020202020204" pitchFamily="34" charset="0"/>
                <a:cs typeface="Arial" panose="020B0604020202020204" pitchFamily="34" charset="0"/>
              </a:rPr>
              <a:t> </a:t>
            </a:r>
            <a:r>
              <a:rPr lang="de-DE" altLang="de-DE" sz="1800" b="1" i="1" dirty="0" err="1" bmk="">
                <a:latin typeface="Arial" panose="020B0604020202020204" pitchFamily="34" charset="0"/>
                <a:cs typeface="Arial" panose="020B0604020202020204" pitchFamily="34" charset="0"/>
              </a:rPr>
              <a:t>Exceptions</a:t>
            </a:r>
            <a:r>
              <a:rPr lang="de-DE" altLang="de-DE" sz="1800" i="1" dirty="0">
                <a:latin typeface="Arial" panose="020B0604020202020204" pitchFamily="34" charset="0"/>
                <a:cs typeface="Arial" panose="020B0604020202020204" pitchFamily="34" charset="0"/>
              </a:rPr>
              <a:t> </a:t>
            </a:r>
            <a:endParaRPr lang="de-DE" altLang="de-DE" sz="1800" dirty="0"/>
          </a:p>
          <a:p>
            <a:pPr eaLnBrk="0" fontAlgn="base" hangingPunct="0">
              <a:lnSpc>
                <a:spcPct val="100000"/>
              </a:lnSpc>
              <a:spcBef>
                <a:spcPct val="0"/>
              </a:spcBef>
              <a:spcAft>
                <a:spcPct val="0"/>
              </a:spcAft>
            </a:pPr>
            <a:r>
              <a:rPr lang="de-DE" altLang="de-DE" sz="1800" dirty="0" err="1">
                <a:latin typeface="Arial" panose="020B0604020202020204" pitchFamily="34" charset="0"/>
                <a:cs typeface="Arial" panose="020B0604020202020204" pitchFamily="34" charset="0"/>
              </a:rPr>
              <a:t>dziedziczy</a:t>
            </a:r>
            <a:r>
              <a:rPr lang="de-DE" altLang="de-DE" sz="1800" dirty="0">
                <a:latin typeface="Arial" panose="020B0604020202020204" pitchFamily="34" charset="0"/>
                <a:cs typeface="Arial" panose="020B0604020202020204" pitchFamily="34" charset="0"/>
              </a:rPr>
              <a:t> z </a:t>
            </a:r>
            <a:r>
              <a:rPr lang="de-DE" altLang="de-DE" sz="1800" i="1" dirty="0" err="1">
                <a:latin typeface="Arial" panose="020B0604020202020204" pitchFamily="34" charset="0"/>
                <a:cs typeface="Arial" panose="020B0604020202020204" pitchFamily="34" charset="0"/>
              </a:rPr>
              <a:t>Exceptions</a:t>
            </a:r>
            <a:r>
              <a:rPr lang="de-DE" altLang="de-DE" sz="1800" i="1" dirty="0">
                <a:latin typeface="Arial" panose="020B0604020202020204" pitchFamily="34" charset="0"/>
                <a:cs typeface="Arial" panose="020B0604020202020204" pitchFamily="34" charset="0"/>
              </a:rPr>
              <a:t> </a:t>
            </a:r>
            <a:r>
              <a:rPr lang="pl-PL" altLang="de-DE" sz="1800" dirty="0">
                <a:latin typeface="Arial" panose="020B0604020202020204" pitchFamily="34" charset="0"/>
                <a:cs typeface="Arial" panose="020B0604020202020204" pitchFamily="34" charset="0"/>
              </a:rPr>
              <a:t>, generowane przez </a:t>
            </a:r>
            <a:r>
              <a:rPr lang="pl-PL" altLang="de-DE" sz="1800" dirty="0" err="1">
                <a:latin typeface="Arial" panose="020B0604020202020204" pitchFamily="34" charset="0"/>
                <a:cs typeface="Arial" panose="020B0604020202020204" pitchFamily="34" charset="0"/>
              </a:rPr>
              <a:t>aplikacj</a:t>
            </a:r>
            <a:r>
              <a:rPr lang="de-DE" altLang="de-DE" sz="1800" dirty="0">
                <a:latin typeface="Arial" panose="020B0604020202020204" pitchFamily="34" charset="0"/>
                <a:cs typeface="Arial" panose="020B0604020202020204" pitchFamily="34" charset="0"/>
              </a:rPr>
              <a:t> - </a:t>
            </a:r>
            <a:r>
              <a:rPr lang="de-DE" altLang="de-DE" sz="1800" dirty="0" err="1">
                <a:latin typeface="Arial" panose="020B0604020202020204" pitchFamily="34" charset="0"/>
                <a:cs typeface="Arial" panose="020B0604020202020204" pitchFamily="34" charset="0"/>
              </a:rPr>
              <a:t>np</a:t>
            </a:r>
            <a:r>
              <a:rPr lang="de-DE" altLang="de-DE" sz="1800" dirty="0">
                <a:latin typeface="Arial" panose="020B0604020202020204" pitchFamily="34" charset="0"/>
                <a:cs typeface="Arial" panose="020B0604020202020204" pitchFamily="34" charset="0"/>
              </a:rPr>
              <a:t>.: </a:t>
            </a:r>
            <a:r>
              <a:rPr lang="de-DE" altLang="de-DE" sz="1800" i="1" dirty="0" err="1">
                <a:latin typeface="Arial" panose="020B0604020202020204" pitchFamily="34" charset="0"/>
                <a:cs typeface="Arial" panose="020B0604020202020204" pitchFamily="34" charset="0"/>
              </a:rPr>
              <a:t>NullPointerException</a:t>
            </a:r>
            <a:r>
              <a:rPr lang="de-DE" altLang="de-DE" sz="1800" i="1" dirty="0">
                <a:latin typeface="Arial" panose="020B0604020202020204" pitchFamily="34" charset="0"/>
                <a:cs typeface="Arial" panose="020B0604020202020204" pitchFamily="34" charset="0"/>
              </a:rPr>
              <a:t>.</a:t>
            </a:r>
            <a:r>
              <a:rPr lang="de-DE" altLang="de-DE" sz="1800" dirty="0">
                <a:latin typeface="Arial" panose="020B0604020202020204" pitchFamily="34" charset="0"/>
                <a:cs typeface="Arial" panose="020B0604020202020204" pitchFamily="34" charset="0"/>
              </a:rPr>
              <a:t> </a:t>
            </a:r>
            <a:r>
              <a:rPr lang="pl-PL" altLang="de-DE" sz="1800" dirty="0">
                <a:latin typeface="Arial" panose="020B0604020202020204" pitchFamily="34" charset="0"/>
                <a:cs typeface="Arial" panose="020B0604020202020204" pitchFamily="34" charset="0"/>
              </a:rPr>
              <a:t>Nie są wymagane do wychwycenia</a:t>
            </a:r>
            <a:endParaRPr lang="de-DE" altLang="de-DE" sz="1800" dirty="0">
              <a:latin typeface="Arial" panose="020B0604020202020204" pitchFamily="34" charset="0"/>
            </a:endParaRPr>
          </a:p>
        </p:txBody>
      </p:sp>
      <p:pic>
        <p:nvPicPr>
          <p:cNvPr id="9" name="Picture 11">
            <a:extLst>
              <a:ext uri="{FF2B5EF4-FFF2-40B4-BE49-F238E27FC236}">
                <a16:creationId xmlns:a16="http://schemas.microsoft.com/office/drawing/2014/main" id="{DEB6077C-D7D1-4DBD-BC42-BC6AE1E67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931" y="2060848"/>
            <a:ext cx="4897895" cy="2376329"/>
          </a:xfrm>
          <a:prstGeom prst="rect">
            <a:avLst/>
          </a:prstGeom>
        </p:spPr>
      </p:pic>
    </p:spTree>
    <p:extLst>
      <p:ext uri="{BB962C8B-B14F-4D97-AF65-F5344CB8AC3E}">
        <p14:creationId xmlns:p14="http://schemas.microsoft.com/office/powerpoint/2010/main" val="259034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CE6871-2E24-47E2-807B-DD4CC9228D27}"/>
              </a:ext>
            </a:extLst>
          </p:cNvPr>
          <p:cNvSpPr>
            <a:spLocks noGrp="1"/>
          </p:cNvSpPr>
          <p:nvPr>
            <p:ph type="title"/>
          </p:nvPr>
        </p:nvSpPr>
        <p:spPr/>
        <p:txBody>
          <a:bodyPr/>
          <a:lstStyle/>
          <a:p>
            <a:r>
              <a:rPr lang="pl-PL" dirty="0"/>
              <a:t>Obsługa wyjątków</a:t>
            </a:r>
          </a:p>
        </p:txBody>
      </p:sp>
      <p:sp>
        <p:nvSpPr>
          <p:cNvPr id="5" name="Shape 913">
            <a:extLst>
              <a:ext uri="{FF2B5EF4-FFF2-40B4-BE49-F238E27FC236}">
                <a16:creationId xmlns:a16="http://schemas.microsoft.com/office/drawing/2014/main" id="{4760E0D9-E457-422C-BE17-039C3170B830}"/>
              </a:ext>
            </a:extLst>
          </p:cNvPr>
          <p:cNvSpPr txBox="1">
            <a:spLocks noGrp="1"/>
          </p:cNvSpPr>
          <p:nvPr>
            <p:ph type="body" sz="quarter" idx="10"/>
          </p:nvPr>
        </p:nvSpPr>
        <p:spPr>
          <a:xfrm>
            <a:off x="246062" y="1072667"/>
            <a:ext cx="11699875" cy="4465638"/>
          </a:xfrm>
          <a:prstGeom prst="rect">
            <a:avLst/>
          </a:prstGeom>
        </p:spPr>
        <p:txBody>
          <a:bodyPr lIns="91425" tIns="91425" rIns="91425" bIns="91425" anchor="t" anchorCtr="0">
            <a:noAutofit/>
          </a:bodyPr>
          <a:lstStyle/>
          <a:p>
            <a:r>
              <a:rPr lang="pl-PL" sz="1600" b="1" dirty="0">
                <a:solidFill>
                  <a:srgbClr val="000000"/>
                </a:solidFill>
                <a:latin typeface="Consolas"/>
              </a:rPr>
              <a:t>public void getFile(String path) throws </a:t>
            </a:r>
            <a:r>
              <a:rPr lang="pl-PL" sz="1600" b="1" dirty="0" err="1">
                <a:solidFill>
                  <a:srgbClr val="000000"/>
                </a:solidFill>
                <a:latin typeface="Consolas"/>
              </a:rPr>
              <a:t>FileNotFoundException</a:t>
            </a:r>
            <a:r>
              <a:rPr lang="pl-PL" sz="1600" b="1" dirty="0">
                <a:solidFill>
                  <a:srgbClr val="000000"/>
                </a:solidFill>
                <a:latin typeface="Consolas"/>
              </a:rPr>
              <a:t>{...}</a:t>
            </a:r>
            <a:endParaRPr lang="pl-PL" sz="1600" b="1" dirty="0">
              <a:solidFill>
                <a:srgbClr val="7F0055"/>
              </a:solidFill>
              <a:latin typeface="Consolas"/>
            </a:endParaRPr>
          </a:p>
          <a:p>
            <a:r>
              <a:rPr lang="en-US" sz="1600" b="1" dirty="0">
                <a:solidFill>
                  <a:srgbClr val="7F0055"/>
                </a:solidFill>
                <a:latin typeface="Consolas"/>
              </a:rPr>
              <a:t>try</a:t>
            </a:r>
            <a:r>
              <a:rPr lang="en-US" sz="1600" b="1" dirty="0">
                <a:solidFill>
                  <a:srgbClr val="000000"/>
                </a:solidFill>
                <a:latin typeface="Consolas"/>
              </a:rPr>
              <a:t>{</a:t>
            </a:r>
          </a:p>
          <a:p>
            <a:r>
              <a:rPr lang="pl-PL" sz="1600" dirty="0">
                <a:solidFill>
                  <a:srgbClr val="000000"/>
                </a:solidFill>
                <a:latin typeface="Consolas"/>
              </a:rPr>
              <a:t> 	</a:t>
            </a:r>
            <a:r>
              <a:rPr lang="pl-PL" sz="1600" b="1" dirty="0">
                <a:solidFill>
                  <a:srgbClr val="000000"/>
                </a:solidFill>
                <a:latin typeface="Consolas"/>
              </a:rPr>
              <a:t>getFile(path);</a:t>
            </a:r>
            <a:endParaRPr lang="pl-PL" sz="1600" dirty="0">
              <a:solidFill>
                <a:srgbClr val="000000"/>
              </a:solidFill>
              <a:latin typeface="Consolas"/>
            </a:endParaRPr>
          </a:p>
          <a:p>
            <a:r>
              <a:rPr lang="en-US" sz="1600" dirty="0">
                <a:solidFill>
                  <a:srgbClr val="000000"/>
                </a:solidFill>
                <a:latin typeface="Consolas"/>
              </a:rPr>
              <a:t>}</a:t>
            </a:r>
          </a:p>
          <a:p>
            <a:r>
              <a:rPr lang="pl-PL" sz="1600" b="1" dirty="0">
                <a:solidFill>
                  <a:srgbClr val="7F0055"/>
                </a:solidFill>
                <a:latin typeface="Consolas"/>
              </a:rPr>
              <a:t>catch</a:t>
            </a:r>
            <a:r>
              <a:rPr lang="pl-PL" sz="1600" b="1" dirty="0">
                <a:solidFill>
                  <a:srgbClr val="000000"/>
                </a:solidFill>
                <a:latin typeface="Consolas"/>
              </a:rPr>
              <a:t> (FileNotFoundException </a:t>
            </a:r>
            <a:r>
              <a:rPr lang="pl-PL" sz="1600" b="1" dirty="0">
                <a:solidFill>
                  <a:srgbClr val="0000C0"/>
                </a:solidFill>
                <a:latin typeface="Consolas"/>
              </a:rPr>
              <a:t>a</a:t>
            </a:r>
            <a:r>
              <a:rPr lang="pl-PL" sz="1600" b="1" dirty="0">
                <a:solidFill>
                  <a:srgbClr val="000000"/>
                </a:solidFill>
                <a:latin typeface="Consolas"/>
              </a:rPr>
              <a:t>){ </a:t>
            </a:r>
          </a:p>
          <a:p>
            <a:r>
              <a:rPr lang="pl-PL" sz="1600" b="1" dirty="0">
                <a:solidFill>
                  <a:srgbClr val="000000"/>
                </a:solidFill>
                <a:latin typeface="Consolas"/>
              </a:rPr>
              <a:t>	Obsługa wyjątku a </a:t>
            </a:r>
          </a:p>
          <a:p>
            <a:r>
              <a:rPr lang="pl-PL" sz="1600" b="1" dirty="0">
                <a:solidFill>
                  <a:srgbClr val="000000"/>
                </a:solidFill>
                <a:latin typeface="Consolas"/>
              </a:rPr>
              <a:t>}</a:t>
            </a:r>
          </a:p>
          <a:p>
            <a:r>
              <a:rPr lang="pl-PL" sz="1600" b="1" dirty="0">
                <a:solidFill>
                  <a:srgbClr val="7F0055"/>
                </a:solidFill>
                <a:latin typeface="Consolas"/>
              </a:rPr>
              <a:t>catch</a:t>
            </a:r>
            <a:r>
              <a:rPr lang="pl-PL" sz="1600" b="1" dirty="0">
                <a:solidFill>
                  <a:srgbClr val="000000"/>
                </a:solidFill>
                <a:latin typeface="Consolas"/>
              </a:rPr>
              <a:t> (TypWyjątku2 </a:t>
            </a:r>
            <a:r>
              <a:rPr lang="pl-PL" sz="1600" b="1" dirty="0">
                <a:solidFill>
                  <a:srgbClr val="0000C0"/>
                </a:solidFill>
                <a:latin typeface="Consolas"/>
              </a:rPr>
              <a:t>b</a:t>
            </a:r>
            <a:r>
              <a:rPr lang="pl-PL" sz="1600" b="1" dirty="0">
                <a:solidFill>
                  <a:srgbClr val="000000"/>
                </a:solidFill>
                <a:latin typeface="Consolas"/>
              </a:rPr>
              <a:t>){ </a:t>
            </a:r>
          </a:p>
          <a:p>
            <a:r>
              <a:rPr lang="pl-PL" sz="1600" b="1" dirty="0">
                <a:solidFill>
                  <a:srgbClr val="000000"/>
                </a:solidFill>
                <a:latin typeface="Consolas"/>
              </a:rPr>
              <a:t>	Obsługa wyjątku b </a:t>
            </a:r>
          </a:p>
          <a:p>
            <a:r>
              <a:rPr lang="pl-PL" sz="1600" b="1" dirty="0">
                <a:solidFill>
                  <a:srgbClr val="000000"/>
                </a:solidFill>
                <a:latin typeface="Consolas"/>
              </a:rPr>
              <a:t>}</a:t>
            </a:r>
          </a:p>
          <a:p>
            <a:r>
              <a:rPr lang="en-US" sz="1600" dirty="0">
                <a:solidFill>
                  <a:srgbClr val="000000"/>
                </a:solidFill>
                <a:latin typeface="Consolas"/>
              </a:rPr>
              <a:t>...</a:t>
            </a:r>
          </a:p>
          <a:p>
            <a:r>
              <a:rPr lang="pl-PL" sz="1600" b="1" dirty="0">
                <a:solidFill>
                  <a:srgbClr val="7F0055"/>
                </a:solidFill>
                <a:latin typeface="Consolas"/>
              </a:rPr>
              <a:t>finally</a:t>
            </a:r>
            <a:r>
              <a:rPr lang="pl-PL" sz="1600" b="1" dirty="0">
                <a:solidFill>
                  <a:srgbClr val="000000"/>
                </a:solidFill>
                <a:latin typeface="Consolas"/>
              </a:rPr>
              <a:t>{ </a:t>
            </a:r>
          </a:p>
          <a:p>
            <a:r>
              <a:rPr lang="pl-PL" sz="1600" b="1" dirty="0">
                <a:solidFill>
                  <a:srgbClr val="000000"/>
                </a:solidFill>
                <a:latin typeface="Consolas"/>
              </a:rPr>
              <a:t>	Blok </a:t>
            </a:r>
            <a:r>
              <a:rPr lang="pl-PL" sz="1600" b="1" dirty="0">
                <a:solidFill>
                  <a:srgbClr val="0000C0"/>
                </a:solidFill>
                <a:latin typeface="Consolas"/>
              </a:rPr>
              <a:t>instrukcji</a:t>
            </a:r>
            <a:r>
              <a:rPr lang="pl-PL" sz="1600" b="1" dirty="0">
                <a:solidFill>
                  <a:srgbClr val="000000"/>
                </a:solidFill>
                <a:latin typeface="Consolas"/>
              </a:rPr>
              <a:t>, </a:t>
            </a:r>
            <a:r>
              <a:rPr lang="pl-PL" sz="1600" b="1" dirty="0">
                <a:solidFill>
                  <a:srgbClr val="0000C0"/>
                </a:solidFill>
                <a:latin typeface="Consolas"/>
              </a:rPr>
              <a:t>który</a:t>
            </a:r>
            <a:r>
              <a:rPr lang="pl-PL" sz="1600" b="1" dirty="0">
                <a:solidFill>
                  <a:srgbClr val="000000"/>
                </a:solidFill>
                <a:latin typeface="Consolas"/>
              </a:rPr>
              <a:t> wykona się niezależnie, czy wyjątki wystąpią, czy 	nie</a:t>
            </a:r>
          </a:p>
          <a:p>
            <a:r>
              <a:rPr lang="pl-PL" sz="1600" b="1" dirty="0">
                <a:solidFill>
                  <a:srgbClr val="000000"/>
                </a:solidFill>
                <a:latin typeface="Consolas"/>
              </a:rPr>
              <a:t>}</a:t>
            </a:r>
          </a:p>
          <a:p>
            <a:pPr lvl="0"/>
            <a:r>
              <a:rPr lang="pl-PL" sz="2400" dirty="0">
                <a:solidFill>
                  <a:srgbClr val="FF0000"/>
                </a:solidFill>
                <a:cs typeface="Courier New" pitchFamily="49" charset="0"/>
              </a:rPr>
              <a:t>Nie zostawiamy pustej klauzuli catch – zawsze tam coś powinno być!</a:t>
            </a:r>
            <a:endParaRPr sz="2400" dirty="0">
              <a:solidFill>
                <a:srgbClr val="FF0000"/>
              </a:solidFill>
              <a:cs typeface="Courier New" pitchFamily="49" charset="0"/>
            </a:endParaRPr>
          </a:p>
        </p:txBody>
      </p:sp>
    </p:spTree>
    <p:extLst>
      <p:ext uri="{BB962C8B-B14F-4D97-AF65-F5344CB8AC3E}">
        <p14:creationId xmlns:p14="http://schemas.microsoft.com/office/powerpoint/2010/main" val="4924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CC8E46-3290-4894-8191-EB36C6812017}"/>
              </a:ext>
            </a:extLst>
          </p:cNvPr>
          <p:cNvSpPr>
            <a:spLocks noGrp="1"/>
          </p:cNvSpPr>
          <p:nvPr>
            <p:ph type="title"/>
          </p:nvPr>
        </p:nvSpPr>
        <p:spPr/>
        <p:txBody>
          <a:bodyPr/>
          <a:lstStyle/>
          <a:p>
            <a:r>
              <a:rPr lang="pl-PL" dirty="0" err="1"/>
              <a:t>Enum</a:t>
            </a:r>
            <a:endParaRPr lang="pl-PL" dirty="0"/>
          </a:p>
        </p:txBody>
      </p:sp>
      <p:sp>
        <p:nvSpPr>
          <p:cNvPr id="6" name="Prostokąt 5">
            <a:extLst>
              <a:ext uri="{FF2B5EF4-FFF2-40B4-BE49-F238E27FC236}">
                <a16:creationId xmlns:a16="http://schemas.microsoft.com/office/drawing/2014/main" id="{6B59911F-6E8B-4510-A77E-1935BE1EC2B2}"/>
              </a:ext>
            </a:extLst>
          </p:cNvPr>
          <p:cNvSpPr/>
          <p:nvPr/>
        </p:nvSpPr>
        <p:spPr>
          <a:xfrm>
            <a:off x="227348" y="980728"/>
            <a:ext cx="11964651" cy="4801314"/>
          </a:xfrm>
          <a:prstGeom prst="rect">
            <a:avLst/>
          </a:prstGeom>
        </p:spPr>
        <p:txBody>
          <a:bodyPr wrap="square">
            <a:spAutoFit/>
          </a:bodyPr>
          <a:lstStyle/>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enum</a:t>
            </a:r>
            <a:r>
              <a:rPr lang="en-US" b="1" dirty="0">
                <a:solidFill>
                  <a:srgbClr val="000000"/>
                </a:solidFill>
                <a:latin typeface="Consolas"/>
              </a:rPr>
              <a:t> Day {</a:t>
            </a:r>
          </a:p>
          <a:p>
            <a:r>
              <a:rPr lang="en-US" dirty="0">
                <a:solidFill>
                  <a:srgbClr val="000000"/>
                </a:solidFill>
                <a:latin typeface="Consolas"/>
              </a:rPr>
              <a:t>    </a:t>
            </a:r>
            <a:r>
              <a:rPr lang="en-US" i="1" dirty="0">
                <a:solidFill>
                  <a:srgbClr val="0000C0"/>
                </a:solidFill>
                <a:latin typeface="Consolas"/>
              </a:rPr>
              <a:t>SUNDAY</a:t>
            </a:r>
            <a:r>
              <a:rPr lang="en-US" i="1" dirty="0">
                <a:solidFill>
                  <a:srgbClr val="000000"/>
                </a:solidFill>
                <a:latin typeface="Consolas"/>
              </a:rPr>
              <a:t>, </a:t>
            </a:r>
            <a:r>
              <a:rPr lang="en-US" i="1" dirty="0">
                <a:solidFill>
                  <a:srgbClr val="0000C0"/>
                </a:solidFill>
                <a:latin typeface="Consolas"/>
              </a:rPr>
              <a:t>MONDAY</a:t>
            </a:r>
            <a:r>
              <a:rPr lang="en-US" i="1" dirty="0">
                <a:solidFill>
                  <a:srgbClr val="000000"/>
                </a:solidFill>
                <a:latin typeface="Consolas"/>
              </a:rPr>
              <a:t>, </a:t>
            </a:r>
            <a:r>
              <a:rPr lang="en-US" i="1" dirty="0">
                <a:solidFill>
                  <a:srgbClr val="0000C0"/>
                </a:solidFill>
                <a:latin typeface="Consolas"/>
              </a:rPr>
              <a:t>TUESDAY</a:t>
            </a:r>
            <a:r>
              <a:rPr lang="en-US" i="1" dirty="0">
                <a:solidFill>
                  <a:srgbClr val="000000"/>
                </a:solidFill>
                <a:latin typeface="Consolas"/>
              </a:rPr>
              <a:t>, </a:t>
            </a:r>
            <a:r>
              <a:rPr lang="en-US" i="1" dirty="0">
                <a:solidFill>
                  <a:srgbClr val="0000C0"/>
                </a:solidFill>
                <a:latin typeface="Consolas"/>
              </a:rPr>
              <a:t>WEDNESDAY</a:t>
            </a:r>
            <a:r>
              <a:rPr lang="en-US" i="1" dirty="0">
                <a:solidFill>
                  <a:srgbClr val="000000"/>
                </a:solidFill>
                <a:latin typeface="Consolas"/>
              </a:rPr>
              <a:t>,</a:t>
            </a:r>
          </a:p>
          <a:p>
            <a:r>
              <a:rPr lang="en-US" dirty="0">
                <a:solidFill>
                  <a:srgbClr val="000000"/>
                </a:solidFill>
                <a:latin typeface="Consolas"/>
              </a:rPr>
              <a:t>    </a:t>
            </a:r>
            <a:r>
              <a:rPr lang="en-US" i="1" dirty="0">
                <a:solidFill>
                  <a:srgbClr val="0000C0"/>
                </a:solidFill>
                <a:latin typeface="Consolas"/>
              </a:rPr>
              <a:t>THURSDAY</a:t>
            </a:r>
            <a:r>
              <a:rPr lang="en-US" i="1" dirty="0">
                <a:solidFill>
                  <a:srgbClr val="000000"/>
                </a:solidFill>
                <a:latin typeface="Consolas"/>
              </a:rPr>
              <a:t>, </a:t>
            </a:r>
            <a:r>
              <a:rPr lang="en-US" i="1" dirty="0">
                <a:solidFill>
                  <a:srgbClr val="0000C0"/>
                </a:solidFill>
                <a:latin typeface="Consolas"/>
              </a:rPr>
              <a:t>FRIDAY</a:t>
            </a:r>
            <a:r>
              <a:rPr lang="en-US" i="1" dirty="0">
                <a:solidFill>
                  <a:srgbClr val="000000"/>
                </a:solidFill>
                <a:latin typeface="Consolas"/>
              </a:rPr>
              <a:t>, </a:t>
            </a:r>
            <a:r>
              <a:rPr lang="en-US" i="1" dirty="0">
                <a:solidFill>
                  <a:srgbClr val="0000C0"/>
                </a:solidFill>
                <a:latin typeface="Consolas"/>
              </a:rPr>
              <a:t>SATURDAY</a:t>
            </a:r>
            <a:r>
              <a:rPr lang="en-US" i="1" dirty="0">
                <a:solidFill>
                  <a:srgbClr val="000000"/>
                </a:solidFill>
                <a:latin typeface="Consolas"/>
              </a:rPr>
              <a:t> </a:t>
            </a:r>
          </a:p>
          <a:p>
            <a:r>
              <a:rPr lang="en-US" dirty="0">
                <a:solidFill>
                  <a:srgbClr val="000000"/>
                </a:solidFill>
                <a:latin typeface="Consolas"/>
              </a:rPr>
              <a:t>}</a:t>
            </a:r>
          </a:p>
          <a:p>
            <a:endParaRPr lang="en-US"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enum</a:t>
            </a:r>
            <a:r>
              <a:rPr lang="en-US" b="1" dirty="0">
                <a:solidFill>
                  <a:srgbClr val="000000"/>
                </a:solidFill>
                <a:latin typeface="Consolas"/>
              </a:rPr>
              <a:t> </a:t>
            </a:r>
            <a:r>
              <a:rPr lang="en-US" b="1" dirty="0" err="1">
                <a:solidFill>
                  <a:srgbClr val="000000"/>
                </a:solidFill>
                <a:latin typeface="Consolas"/>
              </a:rPr>
              <a:t>KoszulkaRozmiar</a:t>
            </a:r>
            <a:r>
              <a:rPr lang="en-US" b="1" dirty="0">
                <a:solidFill>
                  <a:srgbClr val="000000"/>
                </a:solidFill>
                <a:latin typeface="Consolas"/>
              </a:rPr>
              <a:t>{</a:t>
            </a:r>
          </a:p>
          <a:p>
            <a:r>
              <a:rPr lang="en-US" dirty="0">
                <a:solidFill>
                  <a:srgbClr val="000000"/>
                </a:solidFill>
                <a:latin typeface="Consolas"/>
              </a:rPr>
              <a:t>    </a:t>
            </a:r>
            <a:r>
              <a:rPr lang="en-US" i="1" dirty="0">
                <a:solidFill>
                  <a:srgbClr val="0000C0"/>
                </a:solidFill>
                <a:latin typeface="Consolas"/>
              </a:rPr>
              <a:t>S</a:t>
            </a:r>
            <a:r>
              <a:rPr lang="en-US" i="1" dirty="0">
                <a:solidFill>
                  <a:srgbClr val="000000"/>
                </a:solidFill>
                <a:latin typeface="Consolas"/>
              </a:rPr>
              <a:t>(45),</a:t>
            </a:r>
            <a:r>
              <a:rPr lang="en-US" i="1" dirty="0">
                <a:solidFill>
                  <a:srgbClr val="0000C0"/>
                </a:solidFill>
                <a:latin typeface="Consolas"/>
              </a:rPr>
              <a:t>M</a:t>
            </a:r>
            <a:r>
              <a:rPr lang="en-US" i="1" dirty="0">
                <a:solidFill>
                  <a:srgbClr val="000000"/>
                </a:solidFill>
                <a:latin typeface="Consolas"/>
              </a:rPr>
              <a:t>(47),</a:t>
            </a:r>
            <a:r>
              <a:rPr lang="en-US" i="1" dirty="0">
                <a:solidFill>
                  <a:srgbClr val="0000C0"/>
                </a:solidFill>
                <a:latin typeface="Consolas"/>
              </a:rPr>
              <a:t>L</a:t>
            </a:r>
            <a:r>
              <a:rPr lang="en-US" i="1" dirty="0">
                <a:solidFill>
                  <a:srgbClr val="000000"/>
                </a:solidFill>
                <a:latin typeface="Consolas"/>
              </a:rPr>
              <a:t>(49),</a:t>
            </a:r>
            <a:r>
              <a:rPr lang="en-US" i="1" dirty="0">
                <a:solidFill>
                  <a:srgbClr val="0000C0"/>
                </a:solidFill>
                <a:latin typeface="Consolas"/>
              </a:rPr>
              <a:t>XL</a:t>
            </a:r>
            <a:r>
              <a:rPr lang="en-US" i="1" dirty="0">
                <a:solidFill>
                  <a:srgbClr val="000000"/>
                </a:solidFill>
                <a:latin typeface="Consolas"/>
              </a:rPr>
              <a:t>(51)</a:t>
            </a:r>
          </a:p>
          <a:p>
            <a:r>
              <a:rPr lang="en-US" dirty="0">
                <a:solidFill>
                  <a:srgbClr val="000000"/>
                </a:solidFill>
                <a:latin typeface="Consolas"/>
              </a:rPr>
              <a:t>}</a:t>
            </a:r>
          </a:p>
          <a:p>
            <a:pPr lvl="0"/>
            <a:endParaRPr lang="en-US" sz="2400" dirty="0"/>
          </a:p>
          <a:p>
            <a:pPr lvl="0">
              <a:buFont typeface="Arial" pitchFamily="34" charset="0"/>
              <a:buChar char="•"/>
            </a:pPr>
            <a:r>
              <a:rPr lang="en-US" sz="2400" dirty="0"/>
              <a:t> </a:t>
            </a:r>
            <a:r>
              <a:rPr lang="en-US" sz="2400" dirty="0" err="1"/>
              <a:t>Enum</a:t>
            </a:r>
            <a:r>
              <a:rPr lang="pl-PL" sz="2400" dirty="0"/>
              <a:t> – typ wyliczeniowy</a:t>
            </a:r>
            <a:endParaRPr lang="en-US" sz="2400" dirty="0"/>
          </a:p>
          <a:p>
            <a:pPr lvl="0">
              <a:buFont typeface="Arial" pitchFamily="34" charset="0"/>
              <a:buChar char="•"/>
            </a:pPr>
            <a:r>
              <a:rPr lang="en-US" sz="2400" dirty="0"/>
              <a:t> </a:t>
            </a:r>
            <a:r>
              <a:rPr lang="en-US" sz="2400" dirty="0" err="1"/>
              <a:t>Może</a:t>
            </a:r>
            <a:r>
              <a:rPr lang="en-US" sz="2400" dirty="0"/>
              <a:t> on </a:t>
            </a:r>
            <a:r>
              <a:rPr lang="pl-PL" sz="2400" dirty="0"/>
              <a:t>posiadać</a:t>
            </a:r>
            <a:r>
              <a:rPr lang="en-US" sz="2400" dirty="0"/>
              <a:t> </a:t>
            </a:r>
            <a:r>
              <a:rPr lang="en-US" sz="2400" dirty="0" err="1"/>
              <a:t>atrybuty</a:t>
            </a:r>
            <a:r>
              <a:rPr lang="en-US" sz="2400" dirty="0"/>
              <a:t> </a:t>
            </a:r>
            <a:r>
              <a:rPr lang="en-US" sz="2400" dirty="0" err="1"/>
              <a:t>czy</a:t>
            </a:r>
            <a:r>
              <a:rPr lang="en-US" sz="2400" dirty="0"/>
              <a:t> </a:t>
            </a:r>
            <a:r>
              <a:rPr lang="en-US" sz="2400" dirty="0" err="1"/>
              <a:t>metody</a:t>
            </a:r>
            <a:endParaRPr lang="en-US" sz="2400" dirty="0"/>
          </a:p>
          <a:p>
            <a:pPr lvl="0">
              <a:buFont typeface="Arial" pitchFamily="34" charset="0"/>
              <a:buChar char="•"/>
            </a:pPr>
            <a:r>
              <a:rPr lang="en-US" sz="2400" dirty="0"/>
              <a:t> </a:t>
            </a:r>
            <a:r>
              <a:rPr lang="en-US" sz="2400" dirty="0" err="1"/>
              <a:t>Domyślnie</a:t>
            </a:r>
            <a:r>
              <a:rPr lang="en-US" sz="2400" dirty="0"/>
              <a:t> </a:t>
            </a:r>
            <a:r>
              <a:rPr lang="en-US" sz="2400" dirty="0" err="1"/>
              <a:t>tworzony</a:t>
            </a:r>
            <a:r>
              <a:rPr lang="en-US" sz="2400" dirty="0"/>
              <a:t> jest </a:t>
            </a:r>
            <a:r>
              <a:rPr lang="en-US" sz="2400" dirty="0" err="1"/>
              <a:t>jako</a:t>
            </a:r>
            <a:r>
              <a:rPr lang="en-US" sz="2400" dirty="0"/>
              <a:t> </a:t>
            </a:r>
            <a:r>
              <a:rPr lang="en-US" sz="2400" dirty="0" err="1"/>
              <a:t>typ</a:t>
            </a:r>
            <a:r>
              <a:rPr lang="en-US" sz="2400" dirty="0"/>
              <a:t> final</a:t>
            </a:r>
          </a:p>
          <a:p>
            <a:pPr lvl="0">
              <a:buFont typeface="Arial" pitchFamily="34" charset="0"/>
              <a:buChar char="•"/>
            </a:pPr>
            <a:r>
              <a:rPr lang="en-US" sz="2400" dirty="0"/>
              <a:t> </a:t>
            </a:r>
            <a:r>
              <a:rPr lang="en-US" sz="2400" dirty="0" err="1"/>
              <a:t>Typ</a:t>
            </a:r>
            <a:r>
              <a:rPr lang="en-US" sz="2400" dirty="0"/>
              <a:t> </a:t>
            </a:r>
            <a:r>
              <a:rPr lang="en-US" sz="2400" dirty="0" err="1"/>
              <a:t>wyliczeniowy</a:t>
            </a:r>
            <a:r>
              <a:rPr lang="en-US" sz="2400" dirty="0"/>
              <a:t> </a:t>
            </a:r>
            <a:r>
              <a:rPr lang="en-US" sz="2400" dirty="0" err="1"/>
              <a:t>nie</a:t>
            </a:r>
            <a:r>
              <a:rPr lang="en-US" sz="2400" dirty="0"/>
              <a:t> </a:t>
            </a:r>
            <a:r>
              <a:rPr lang="en-US" sz="2400" dirty="0" err="1"/>
              <a:t>może</a:t>
            </a:r>
            <a:r>
              <a:rPr lang="en-US" sz="2400" dirty="0"/>
              <a:t> </a:t>
            </a:r>
            <a:r>
              <a:rPr lang="en-US" sz="2400" dirty="0" err="1"/>
              <a:t>określić</a:t>
            </a:r>
            <a:r>
              <a:rPr lang="en-US" sz="2400" dirty="0"/>
              <a:t> </a:t>
            </a:r>
            <a:r>
              <a:rPr lang="en-US" sz="2400" dirty="0" err="1"/>
              <a:t>żadnej</a:t>
            </a:r>
            <a:r>
              <a:rPr lang="en-US" sz="2400" dirty="0"/>
              <a:t> </a:t>
            </a:r>
            <a:r>
              <a:rPr lang="en-US" sz="2400" dirty="0" err="1"/>
              <a:t>nadklasy</a:t>
            </a:r>
            <a:r>
              <a:rPr lang="en-US" sz="2400" dirty="0"/>
              <a:t> po </a:t>
            </a:r>
            <a:r>
              <a:rPr lang="en-US" sz="2400" dirty="0" err="1"/>
              <a:t>której</a:t>
            </a:r>
            <a:r>
              <a:rPr lang="en-US" sz="2400" dirty="0"/>
              <a:t> </a:t>
            </a:r>
            <a:r>
              <a:rPr lang="en-US" sz="2400" dirty="0" err="1"/>
              <a:t>dziedziczy</a:t>
            </a:r>
            <a:r>
              <a:rPr lang="en-US" sz="2400" dirty="0"/>
              <a:t> </a:t>
            </a:r>
          </a:p>
          <a:p>
            <a:pPr lvl="0"/>
            <a:r>
              <a:rPr lang="en-US" sz="2400" dirty="0"/>
              <a:t>	(</a:t>
            </a:r>
            <a:r>
              <a:rPr lang="en-US" sz="2400" dirty="0" err="1"/>
              <a:t>nie</a:t>
            </a:r>
            <a:r>
              <a:rPr lang="en-US" sz="2400" dirty="0"/>
              <a:t> </a:t>
            </a:r>
            <a:r>
              <a:rPr lang="en-US" sz="2400" dirty="0" err="1"/>
              <a:t>dziedziczy</a:t>
            </a:r>
            <a:r>
              <a:rPr lang="en-US" sz="2400" dirty="0"/>
              <a:t> po Object) </a:t>
            </a:r>
          </a:p>
        </p:txBody>
      </p:sp>
    </p:spTree>
    <p:extLst>
      <p:ext uri="{BB962C8B-B14F-4D97-AF65-F5344CB8AC3E}">
        <p14:creationId xmlns:p14="http://schemas.microsoft.com/office/powerpoint/2010/main" val="269845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080178-0EF0-48B4-937F-C9BF1DF6FD60}"/>
              </a:ext>
            </a:extLst>
          </p:cNvPr>
          <p:cNvSpPr>
            <a:spLocks noGrp="1"/>
          </p:cNvSpPr>
          <p:nvPr>
            <p:ph type="title"/>
          </p:nvPr>
        </p:nvSpPr>
        <p:spPr/>
        <p:txBody>
          <a:bodyPr/>
          <a:lstStyle/>
          <a:p>
            <a:r>
              <a:rPr lang="pl-PL" dirty="0"/>
              <a:t>Adnotacje „@”</a:t>
            </a:r>
          </a:p>
        </p:txBody>
      </p:sp>
      <p:sp>
        <p:nvSpPr>
          <p:cNvPr id="3" name="Symbol zastępczy tekstu 2">
            <a:extLst>
              <a:ext uri="{FF2B5EF4-FFF2-40B4-BE49-F238E27FC236}">
                <a16:creationId xmlns:a16="http://schemas.microsoft.com/office/drawing/2014/main" id="{8A581F74-B281-40A5-9E6B-6A326151AE37}"/>
              </a:ext>
            </a:extLst>
          </p:cNvPr>
          <p:cNvSpPr>
            <a:spLocks noGrp="1"/>
          </p:cNvSpPr>
          <p:nvPr>
            <p:ph type="body" sz="quarter" idx="10"/>
          </p:nvPr>
        </p:nvSpPr>
        <p:spPr>
          <a:xfrm>
            <a:off x="227348" y="1196753"/>
            <a:ext cx="11700000" cy="5084800"/>
          </a:xfrm>
        </p:spPr>
        <p:txBody>
          <a:bodyPr/>
          <a:lstStyle/>
          <a:p>
            <a:pPr lvl="0">
              <a:spcBef>
                <a:spcPts val="400"/>
              </a:spcBef>
              <a:buClr>
                <a:schemeClr val="dk2"/>
              </a:buClr>
              <a:buSzPct val="100000"/>
            </a:pPr>
            <a:r>
              <a:rPr lang="pl-PL" sz="2200" dirty="0">
                <a:solidFill>
                  <a:schemeClr val="dk1"/>
                </a:solidFill>
              </a:rPr>
              <a:t>Służą do wygodnego ustawiania własności</a:t>
            </a:r>
            <a:endParaRPr lang="pl-PL" sz="2200" kern="0" dirty="0">
              <a:solidFill>
                <a:schemeClr val="dk1"/>
              </a:solidFill>
              <a:latin typeface="Arial"/>
              <a:ea typeface="Arial"/>
              <a:cs typeface="Arial"/>
              <a:sym typeface="Arial"/>
            </a:endParaRPr>
          </a:p>
          <a:p>
            <a:pPr lvl="0">
              <a:spcBef>
                <a:spcPts val="400"/>
              </a:spcBef>
              <a:buClr>
                <a:schemeClr val="dk2"/>
              </a:buClr>
              <a:buSzPct val="100000"/>
              <a:defRPr/>
            </a:pPr>
            <a:endParaRPr lang="pl-PL" dirty="0">
              <a:solidFill>
                <a:schemeClr val="dk1"/>
              </a:solidFill>
              <a:latin typeface="Courier New" pitchFamily="49" charset="0"/>
              <a:cs typeface="Courier New" pitchFamily="49" charset="0"/>
            </a:endParaRPr>
          </a:p>
          <a:p>
            <a:r>
              <a:rPr lang="en-US" dirty="0">
                <a:solidFill>
                  <a:srgbClr val="646464"/>
                </a:solidFill>
                <a:latin typeface="Consolas"/>
              </a:rPr>
              <a:t>@</a:t>
            </a:r>
            <a:r>
              <a:rPr lang="en-US" dirty="0">
                <a:solidFill>
                  <a:srgbClr val="000000"/>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Register_OK</a:t>
            </a:r>
            <a:r>
              <a:rPr lang="en-US" b="1" dirty="0">
                <a:solidFill>
                  <a:srgbClr val="000000"/>
                </a:solidFill>
                <a:latin typeface="Consolas"/>
              </a:rPr>
              <a:t>() {</a:t>
            </a:r>
          </a:p>
          <a:p>
            <a:r>
              <a:rPr lang="pl-PL" dirty="0">
                <a:solidFill>
                  <a:srgbClr val="000000"/>
                </a:solidFill>
                <a:latin typeface="Consolas"/>
              </a:rPr>
              <a:t>(…)</a:t>
            </a:r>
          </a:p>
          <a:p>
            <a:r>
              <a:rPr lang="pl-PL" dirty="0">
                <a:solidFill>
                  <a:srgbClr val="000000"/>
                </a:solidFill>
                <a:latin typeface="Consolas"/>
              </a:rPr>
              <a:t>}</a:t>
            </a:r>
          </a:p>
          <a:p>
            <a:endParaRPr lang="pl-PL" dirty="0">
              <a:solidFill>
                <a:srgbClr val="000000"/>
              </a:solidFill>
              <a:latin typeface="Consolas"/>
            </a:endParaRPr>
          </a:p>
          <a:p>
            <a:r>
              <a:rPr lang="pl-PL" dirty="0">
                <a:solidFill>
                  <a:srgbClr val="000000"/>
                </a:solidFill>
                <a:latin typeface="Consolas"/>
              </a:rPr>
              <a:t>@</a:t>
            </a:r>
            <a:r>
              <a:rPr lang="pl-PL" dirty="0" err="1">
                <a:solidFill>
                  <a:srgbClr val="000000"/>
                </a:solidFill>
                <a:latin typeface="Consolas"/>
              </a:rPr>
              <a:t>Override</a:t>
            </a:r>
            <a:r>
              <a:rPr lang="pl-PL" dirty="0">
                <a:solidFill>
                  <a:srgbClr val="000000"/>
                </a:solidFill>
                <a:latin typeface="Consolas"/>
              </a:rPr>
              <a:t>, </a:t>
            </a:r>
          </a:p>
          <a:p>
            <a:r>
              <a:rPr lang="pl-PL" dirty="0">
                <a:solidFill>
                  <a:srgbClr val="000000"/>
                </a:solidFill>
                <a:latin typeface="Consolas"/>
              </a:rPr>
              <a:t>@Interface, </a:t>
            </a:r>
          </a:p>
          <a:p>
            <a:r>
              <a:rPr lang="pl-PL" dirty="0">
                <a:solidFill>
                  <a:srgbClr val="000000"/>
                </a:solidFill>
                <a:latin typeface="Consolas"/>
              </a:rPr>
              <a:t>@</a:t>
            </a:r>
            <a:r>
              <a:rPr lang="pl-PL" dirty="0" err="1">
                <a:solidFill>
                  <a:srgbClr val="000000"/>
                </a:solidFill>
                <a:latin typeface="Consolas"/>
              </a:rPr>
              <a:t>Abstract</a:t>
            </a:r>
            <a:r>
              <a:rPr lang="pl-PL" dirty="0">
                <a:solidFill>
                  <a:srgbClr val="000000"/>
                </a:solidFill>
                <a:latin typeface="Consolas"/>
              </a:rPr>
              <a:t>,</a:t>
            </a:r>
          </a:p>
          <a:p>
            <a:endParaRPr lang="pl-PL" dirty="0">
              <a:solidFill>
                <a:srgbClr val="000000"/>
              </a:solidFill>
              <a:latin typeface="Consolas"/>
            </a:endParaRPr>
          </a:p>
          <a:p>
            <a:r>
              <a:rPr lang="pl-PL" sz="2400" dirty="0">
                <a:solidFill>
                  <a:srgbClr val="000000"/>
                </a:solidFill>
                <a:cs typeface="BrowalliaUPC" panose="020B0604020202020204" pitchFamily="34" charset="-34"/>
              </a:rPr>
              <a:t>Można tworzyć własne adnotacje</a:t>
            </a:r>
            <a:endParaRPr lang="en-US" sz="2400" dirty="0">
              <a:solidFill>
                <a:srgbClr val="000000"/>
              </a:solidFill>
              <a:cs typeface="BrowalliaUPC" panose="020B0604020202020204" pitchFamily="34" charset="-34"/>
            </a:endParaRPr>
          </a:p>
          <a:p>
            <a:endParaRPr lang="en-US" dirty="0">
              <a:latin typeface="Consolas"/>
            </a:endParaRPr>
          </a:p>
          <a:p>
            <a:pPr lvl="0">
              <a:spcBef>
                <a:spcPts val="400"/>
              </a:spcBef>
              <a:buClr>
                <a:schemeClr val="dk2"/>
              </a:buClr>
              <a:defRPr/>
            </a:pPr>
            <a:endParaRPr lang="pl-PL" sz="1000" kern="0" dirty="0">
              <a:solidFill>
                <a:schemeClr val="dk1"/>
              </a:solidFill>
              <a:latin typeface="Arial"/>
              <a:ea typeface="Arial"/>
              <a:cs typeface="Arial"/>
              <a:sym typeface="Arial"/>
            </a:endParaRPr>
          </a:p>
          <a:p>
            <a:pPr lvl="0">
              <a:spcBef>
                <a:spcPts val="0"/>
              </a:spcBef>
              <a:spcAft>
                <a:spcPts val="400"/>
              </a:spcAft>
              <a:buClr>
                <a:schemeClr val="dk2"/>
              </a:buClr>
              <a:defRPr/>
            </a:pPr>
            <a:endParaRPr lang="pl-PL" sz="1000" kern="0" dirty="0">
              <a:solidFill>
                <a:schemeClr val="dk1"/>
              </a:solidFill>
              <a:latin typeface="Arial"/>
              <a:ea typeface="Arial"/>
              <a:cs typeface="Arial"/>
              <a:sym typeface="Arial"/>
            </a:endParaRPr>
          </a:p>
          <a:p>
            <a:pPr lvl="0">
              <a:spcBef>
                <a:spcPts val="0"/>
              </a:spcBef>
              <a:spcAft>
                <a:spcPts val="400"/>
              </a:spcAft>
              <a:buClr>
                <a:schemeClr val="dk2"/>
              </a:buClr>
              <a:defRPr/>
            </a:pPr>
            <a:endParaRPr lang="pl-PL" sz="1000" kern="0" dirty="0">
              <a:solidFill>
                <a:schemeClr val="dk1"/>
              </a:solidFill>
              <a:latin typeface="Arial"/>
              <a:ea typeface="Arial"/>
              <a:cs typeface="Arial"/>
              <a:sym typeface="Arial"/>
            </a:endParaRPr>
          </a:p>
          <a:p>
            <a:endParaRPr lang="pl-PL" dirty="0"/>
          </a:p>
        </p:txBody>
      </p:sp>
    </p:spTree>
    <p:extLst>
      <p:ext uri="{BB962C8B-B14F-4D97-AF65-F5344CB8AC3E}">
        <p14:creationId xmlns:p14="http://schemas.microsoft.com/office/powerpoint/2010/main" val="4158190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6821A1-E59F-4D36-A227-95D614726F65}"/>
              </a:ext>
            </a:extLst>
          </p:cNvPr>
          <p:cNvSpPr>
            <a:spLocks noGrp="1"/>
          </p:cNvSpPr>
          <p:nvPr>
            <p:ph type="title"/>
          </p:nvPr>
        </p:nvSpPr>
        <p:spPr/>
        <p:txBody>
          <a:bodyPr/>
          <a:lstStyle/>
          <a:p>
            <a:r>
              <a:rPr lang="pl-PL" dirty="0"/>
              <a:t>Praca z obiektami typu String</a:t>
            </a:r>
          </a:p>
        </p:txBody>
      </p:sp>
      <p:sp>
        <p:nvSpPr>
          <p:cNvPr id="3" name="Symbol zastępczy tekstu 2">
            <a:extLst>
              <a:ext uri="{FF2B5EF4-FFF2-40B4-BE49-F238E27FC236}">
                <a16:creationId xmlns:a16="http://schemas.microsoft.com/office/drawing/2014/main" id="{B46BB838-40A1-4416-9941-AEF9705B2D6C}"/>
              </a:ext>
            </a:extLst>
          </p:cNvPr>
          <p:cNvSpPr>
            <a:spLocks noGrp="1"/>
          </p:cNvSpPr>
          <p:nvPr>
            <p:ph type="body" sz="quarter" idx="10"/>
          </p:nvPr>
        </p:nvSpPr>
        <p:spPr/>
        <p:txBody>
          <a:bodyPr/>
          <a:lstStyle/>
          <a:p>
            <a:pPr marL="90000"/>
            <a:r>
              <a:rPr lang="pl-PL" b="1" dirty="0"/>
              <a:t>String</a:t>
            </a:r>
            <a:r>
              <a:rPr lang="pl-PL" dirty="0"/>
              <a:t> – obiekt który pozwala nam na przechowywanie sekwencji znaków</a:t>
            </a:r>
          </a:p>
          <a:p>
            <a:pPr marL="90000"/>
            <a:endParaRPr lang="pl-PL" dirty="0">
              <a:solidFill>
                <a:srgbClr val="84D4EC"/>
              </a:solidFill>
            </a:endParaRPr>
          </a:p>
          <a:p>
            <a:pPr marL="90000"/>
            <a:r>
              <a:rPr lang="pl-PL" dirty="0" err="1"/>
              <a:t>Syntax</a:t>
            </a:r>
            <a:r>
              <a:rPr lang="pl-PL" dirty="0"/>
              <a:t>:</a:t>
            </a:r>
            <a:endParaRPr lang="pl-PL" b="1" dirty="0"/>
          </a:p>
          <a:p>
            <a:pPr marL="614363" lvl="1" indent="-342900">
              <a:buFont typeface="+mj-lt"/>
              <a:buAutoNum type="arabicPeriod"/>
            </a:pPr>
            <a:r>
              <a:rPr lang="pl-PL" dirty="0">
                <a:solidFill>
                  <a:srgbClr val="000000"/>
                </a:solidFill>
                <a:latin typeface="Consolas" panose="020B0609020204030204" pitchFamily="49" charset="0"/>
              </a:rPr>
              <a:t>String </a:t>
            </a:r>
            <a:r>
              <a:rPr lang="pl-PL" dirty="0" err="1">
                <a:solidFill>
                  <a:srgbClr val="6A3E3E"/>
                </a:solidFill>
                <a:latin typeface="Consolas" panose="020B0609020204030204" pitchFamily="49" charset="0"/>
              </a:rPr>
              <a:t>slowo</a:t>
            </a:r>
            <a:r>
              <a:rPr lang="pl-PL" dirty="0">
                <a:solidFill>
                  <a:srgbClr val="000000"/>
                </a:solidFill>
                <a:latin typeface="Consolas" panose="020B0609020204030204" pitchFamily="49" charset="0"/>
              </a:rPr>
              <a:t> = </a:t>
            </a:r>
            <a:r>
              <a:rPr lang="pl-PL" dirty="0">
                <a:solidFill>
                  <a:srgbClr val="2A00FF"/>
                </a:solidFill>
                <a:latin typeface="Consolas" panose="020B0609020204030204" pitchFamily="49" charset="0"/>
              </a:rPr>
              <a:t>"</a:t>
            </a:r>
            <a:r>
              <a:rPr lang="pl-PL" dirty="0" err="1">
                <a:solidFill>
                  <a:srgbClr val="2A00FF"/>
                </a:solidFill>
                <a:latin typeface="Consolas" panose="020B0609020204030204" pitchFamily="49" charset="0"/>
              </a:rPr>
              <a:t>slowo</a:t>
            </a:r>
            <a:r>
              <a:rPr lang="pl-PL" dirty="0">
                <a:solidFill>
                  <a:srgbClr val="2A00FF"/>
                </a:solidFill>
                <a:latin typeface="Consolas" panose="020B0609020204030204" pitchFamily="49" charset="0"/>
              </a:rPr>
              <a:t>"</a:t>
            </a:r>
            <a:r>
              <a:rPr lang="pl-PL" dirty="0">
                <a:solidFill>
                  <a:srgbClr val="000000"/>
                </a:solidFill>
                <a:latin typeface="Consolas" panose="020B0609020204030204" pitchFamily="49" charset="0"/>
              </a:rPr>
              <a:t>; - </a:t>
            </a:r>
            <a:r>
              <a:rPr lang="pl-PL" dirty="0">
                <a:solidFill>
                  <a:srgbClr val="00B050"/>
                </a:solidFill>
                <a:latin typeface="Consolas" panose="020B0609020204030204" pitchFamily="49" charset="0"/>
              </a:rPr>
              <a:t>Głównie wykorzystywany </a:t>
            </a:r>
          </a:p>
          <a:p>
            <a:pPr marL="614363" lvl="1" indent="-342900">
              <a:buFont typeface="+mj-lt"/>
              <a:buAutoNum type="arabicPeriod"/>
            </a:pPr>
            <a:r>
              <a:rPr lang="pl-PL" dirty="0">
                <a:solidFill>
                  <a:srgbClr val="000000"/>
                </a:solidFill>
                <a:latin typeface="Consolas" panose="020B0609020204030204" pitchFamily="49" charset="0"/>
              </a:rPr>
              <a:t>String </a:t>
            </a:r>
            <a:r>
              <a:rPr lang="pl-PL" dirty="0" err="1">
                <a:solidFill>
                  <a:srgbClr val="6A3E3E"/>
                </a:solidFill>
                <a:latin typeface="Consolas" panose="020B0609020204030204" pitchFamily="49" charset="0"/>
              </a:rPr>
              <a:t>drugiWyraz</a:t>
            </a:r>
            <a:r>
              <a:rPr lang="pl-PL" dirty="0">
                <a:solidFill>
                  <a:srgbClr val="000000"/>
                </a:solidFill>
                <a:latin typeface="Consolas" panose="020B0609020204030204" pitchFamily="49" charset="0"/>
              </a:rPr>
              <a:t> = </a:t>
            </a:r>
            <a:r>
              <a:rPr lang="pl-PL" b="1" dirty="0" err="1">
                <a:solidFill>
                  <a:srgbClr val="7F0055"/>
                </a:solidFill>
                <a:latin typeface="Consolas" panose="020B0609020204030204" pitchFamily="49" charset="0"/>
              </a:rPr>
              <a:t>new</a:t>
            </a:r>
            <a:r>
              <a:rPr lang="pl-PL" b="1" dirty="0">
                <a:solidFill>
                  <a:srgbClr val="000000"/>
                </a:solidFill>
                <a:latin typeface="Consolas" panose="020B0609020204030204" pitchFamily="49" charset="0"/>
              </a:rPr>
              <a:t> String(</a:t>
            </a:r>
            <a:r>
              <a:rPr lang="pl-PL" b="1" dirty="0">
                <a:solidFill>
                  <a:srgbClr val="2A00FF"/>
                </a:solidFill>
                <a:latin typeface="Consolas" panose="020B0609020204030204" pitchFamily="49" charset="0"/>
              </a:rPr>
              <a:t>"wyraz"</a:t>
            </a:r>
            <a:r>
              <a:rPr lang="pl-PL" b="1" dirty="0">
                <a:solidFill>
                  <a:srgbClr val="000000"/>
                </a:solidFill>
                <a:latin typeface="Consolas" panose="020B0609020204030204" pitchFamily="49" charset="0"/>
              </a:rPr>
              <a:t>); - </a:t>
            </a:r>
            <a:r>
              <a:rPr lang="pl-PL" b="1" dirty="0">
                <a:solidFill>
                  <a:srgbClr val="FFC000"/>
                </a:solidFill>
                <a:latin typeface="Consolas" panose="020B0609020204030204" pitchFamily="49" charset="0"/>
              </a:rPr>
              <a:t>W wyjątkowych sytuacjach</a:t>
            </a:r>
          </a:p>
          <a:p>
            <a:pPr marL="271463" lvl="1" indent="0">
              <a:buNone/>
            </a:pPr>
            <a:endParaRPr lang="pl-PL" b="1" dirty="0">
              <a:solidFill>
                <a:srgbClr val="FFC000"/>
              </a:solidFill>
              <a:latin typeface="Consolas" panose="020B0609020204030204" pitchFamily="49" charset="0"/>
            </a:endParaRPr>
          </a:p>
          <a:p>
            <a:r>
              <a:rPr lang="pl-PL" dirty="0"/>
              <a:t>Obiekt String jest „nie </a:t>
            </a:r>
            <a:r>
              <a:rPr lang="pl-PL" dirty="0" err="1"/>
              <a:t>mutowalny</a:t>
            </a:r>
            <a:r>
              <a:rPr lang="pl-PL" dirty="0"/>
              <a:t>”. Wszelkie zmiany tworzą nowy obiekt. </a:t>
            </a:r>
          </a:p>
          <a:p>
            <a:pPr marL="466725" lvl="3" indent="0">
              <a:buNone/>
            </a:pPr>
            <a:endParaRPr lang="pl-PL" dirty="0">
              <a:solidFill>
                <a:srgbClr val="000000"/>
              </a:solidFill>
              <a:latin typeface="Consolas" panose="020B0609020204030204" pitchFamily="49" charset="0"/>
            </a:endParaRPr>
          </a:p>
          <a:p>
            <a:pPr marL="466725" lvl="3" indent="0">
              <a:buNone/>
            </a:pPr>
            <a:r>
              <a:rPr lang="pl-PL" dirty="0">
                <a:solidFill>
                  <a:srgbClr val="000000"/>
                </a:solidFill>
                <a:latin typeface="Consolas" panose="020B0609020204030204" pitchFamily="49" charset="0"/>
              </a:rPr>
              <a:t>String </a:t>
            </a:r>
            <a:r>
              <a:rPr lang="pl-PL" dirty="0" err="1">
                <a:solidFill>
                  <a:srgbClr val="6A3E3E"/>
                </a:solidFill>
                <a:latin typeface="Consolas" panose="020B0609020204030204" pitchFamily="49" charset="0"/>
              </a:rPr>
              <a:t>nazwaFirmy</a:t>
            </a:r>
            <a:r>
              <a:rPr lang="pl-PL" dirty="0">
                <a:solidFill>
                  <a:srgbClr val="000000"/>
                </a:solidFill>
                <a:latin typeface="Consolas" panose="020B0609020204030204" pitchFamily="49" charset="0"/>
              </a:rPr>
              <a:t> =</a:t>
            </a:r>
            <a:r>
              <a:rPr lang="pl-PL" dirty="0">
                <a:solidFill>
                  <a:srgbClr val="2A00FF"/>
                </a:solidFill>
                <a:latin typeface="Consolas" panose="020B0609020204030204" pitchFamily="49" charset="0"/>
              </a:rPr>
              <a:t>"Apple"</a:t>
            </a:r>
            <a:r>
              <a:rPr lang="pl-PL" dirty="0">
                <a:solidFill>
                  <a:srgbClr val="000000"/>
                </a:solidFill>
                <a:latin typeface="Consolas" panose="020B0609020204030204" pitchFamily="49" charset="0"/>
              </a:rPr>
              <a:t>; </a:t>
            </a:r>
          </a:p>
          <a:p>
            <a:pPr marL="466725" lvl="3" indent="0">
              <a:buNone/>
            </a:pPr>
            <a:r>
              <a:rPr lang="pl-PL" dirty="0">
                <a:solidFill>
                  <a:srgbClr val="000000"/>
                </a:solidFill>
                <a:latin typeface="Consolas" panose="020B0609020204030204" pitchFamily="49" charset="0"/>
              </a:rPr>
              <a:t>String </a:t>
            </a:r>
            <a:r>
              <a:rPr lang="pl-PL" dirty="0" err="1">
                <a:solidFill>
                  <a:srgbClr val="6A3E3E"/>
                </a:solidFill>
                <a:latin typeface="Consolas" panose="020B0609020204030204" pitchFamily="49" charset="0"/>
              </a:rPr>
              <a:t>dokladnyOpis</a:t>
            </a:r>
            <a:r>
              <a:rPr lang="pl-PL" dirty="0">
                <a:solidFill>
                  <a:srgbClr val="000000"/>
                </a:solidFill>
                <a:latin typeface="Consolas" panose="020B0609020204030204" pitchFamily="49" charset="0"/>
              </a:rPr>
              <a:t> = </a:t>
            </a:r>
            <a:r>
              <a:rPr lang="pl-PL" dirty="0" err="1">
                <a:solidFill>
                  <a:srgbClr val="6A3E3E"/>
                </a:solidFill>
                <a:latin typeface="Consolas" panose="020B0609020204030204" pitchFamily="49" charset="0"/>
              </a:rPr>
              <a:t>nazwaFirmy</a:t>
            </a:r>
            <a:r>
              <a:rPr lang="pl-PL" dirty="0" err="1">
                <a:solidFill>
                  <a:srgbClr val="000000"/>
                </a:solidFill>
                <a:latin typeface="Consolas" panose="020B0609020204030204" pitchFamily="49" charset="0"/>
              </a:rPr>
              <a:t>.concat</a:t>
            </a:r>
            <a:r>
              <a:rPr lang="pl-PL" dirty="0">
                <a:solidFill>
                  <a:srgbClr val="000000"/>
                </a:solidFill>
                <a:latin typeface="Consolas" panose="020B0609020204030204" pitchFamily="49" charset="0"/>
              </a:rPr>
              <a:t>(</a:t>
            </a:r>
            <a:r>
              <a:rPr lang="pl-PL" dirty="0">
                <a:solidFill>
                  <a:srgbClr val="2A00FF"/>
                </a:solidFill>
                <a:latin typeface="Consolas" panose="020B0609020204030204" pitchFamily="49" charset="0"/>
              </a:rPr>
              <a:t>" iPhone "</a:t>
            </a:r>
            <a:r>
              <a:rPr lang="pl-PL" dirty="0">
                <a:solidFill>
                  <a:srgbClr val="000000"/>
                </a:solidFill>
                <a:latin typeface="Consolas" panose="020B0609020204030204" pitchFamily="49" charset="0"/>
              </a:rPr>
              <a:t>); </a:t>
            </a:r>
          </a:p>
          <a:p>
            <a:pPr marL="466725" lvl="3" indent="0">
              <a:buNone/>
            </a:pPr>
            <a:r>
              <a:rPr lang="pl-PL" dirty="0" err="1">
                <a:solidFill>
                  <a:srgbClr val="6A3E3E"/>
                </a:solidFill>
                <a:latin typeface="Consolas" panose="020B0609020204030204" pitchFamily="49" charset="0"/>
              </a:rPr>
              <a:t>dokladnyOpis</a:t>
            </a:r>
            <a:r>
              <a:rPr lang="pl-PL" dirty="0" err="1">
                <a:solidFill>
                  <a:srgbClr val="000000"/>
                </a:solidFill>
                <a:latin typeface="Consolas" panose="020B0609020204030204" pitchFamily="49" charset="0"/>
              </a:rPr>
              <a:t>.concat</a:t>
            </a:r>
            <a:r>
              <a:rPr lang="pl-PL" dirty="0">
                <a:solidFill>
                  <a:srgbClr val="000000"/>
                </a:solidFill>
                <a:latin typeface="Consolas" panose="020B0609020204030204" pitchFamily="49" charset="0"/>
              </a:rPr>
              <a:t>(</a:t>
            </a:r>
            <a:r>
              <a:rPr lang="pl-PL" dirty="0">
                <a:solidFill>
                  <a:srgbClr val="2A00FF"/>
                </a:solidFill>
                <a:latin typeface="Consolas" panose="020B0609020204030204" pitchFamily="49" charset="0"/>
              </a:rPr>
              <a:t>"X"</a:t>
            </a:r>
            <a:r>
              <a:rPr lang="pl-PL" dirty="0">
                <a:solidFill>
                  <a:srgbClr val="000000"/>
                </a:solidFill>
                <a:latin typeface="Consolas" panose="020B0609020204030204" pitchFamily="49" charset="0"/>
              </a:rPr>
              <a:t>); </a:t>
            </a:r>
          </a:p>
          <a:p>
            <a:pPr marL="466725" lvl="3" indent="0">
              <a:buNone/>
            </a:pP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a:t>
            </a:r>
            <a:r>
              <a:rPr lang="pl-PL" b="1" i="1" dirty="0" err="1">
                <a:solidFill>
                  <a:srgbClr val="6A3E3E"/>
                </a:solidFill>
                <a:latin typeface="Consolas" panose="020B0609020204030204" pitchFamily="49" charset="0"/>
              </a:rPr>
              <a:t>dokladnyOpis</a:t>
            </a:r>
            <a:r>
              <a:rPr lang="pl-PL" b="1" i="1" dirty="0">
                <a:solidFill>
                  <a:srgbClr val="000000"/>
                </a:solidFill>
                <a:latin typeface="Consolas" panose="020B0609020204030204" pitchFamily="49" charset="0"/>
              </a:rPr>
              <a:t>); </a:t>
            </a:r>
            <a:r>
              <a:rPr lang="pl-PL" b="1" i="1" dirty="0">
                <a:solidFill>
                  <a:srgbClr val="3F7F5F"/>
                </a:solidFill>
                <a:latin typeface="Consolas" panose="020B0609020204030204" pitchFamily="49" charset="0"/>
              </a:rPr>
              <a:t>// Apple iPhone</a:t>
            </a:r>
          </a:p>
          <a:p>
            <a:endParaRPr lang="pl-PL" dirty="0"/>
          </a:p>
        </p:txBody>
      </p:sp>
      <p:sp>
        <p:nvSpPr>
          <p:cNvPr id="4" name="Symbol zastępczy tekstu 3">
            <a:extLst>
              <a:ext uri="{FF2B5EF4-FFF2-40B4-BE49-F238E27FC236}">
                <a16:creationId xmlns:a16="http://schemas.microsoft.com/office/drawing/2014/main" id="{2E008E1F-0C7D-4DE9-9BF5-E3FE58B67F58}"/>
              </a:ext>
            </a:extLst>
          </p:cNvPr>
          <p:cNvSpPr>
            <a:spLocks noGrp="1"/>
          </p:cNvSpPr>
          <p:nvPr>
            <p:ph type="body" sz="quarter" idx="11"/>
          </p:nvPr>
        </p:nvSpPr>
        <p:spPr/>
        <p:txBody>
          <a:bodyPr/>
          <a:lstStyle/>
          <a:p>
            <a:r>
              <a:rPr lang="pl-PL" dirty="0"/>
              <a:t>Co to jest String</a:t>
            </a:r>
          </a:p>
        </p:txBody>
      </p:sp>
    </p:spTree>
    <p:extLst>
      <p:ext uri="{BB962C8B-B14F-4D97-AF65-F5344CB8AC3E}">
        <p14:creationId xmlns:p14="http://schemas.microsoft.com/office/powerpoint/2010/main" val="359064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A046EE-8B13-42D1-8059-E3A78B00CFE6}"/>
              </a:ext>
            </a:extLst>
          </p:cNvPr>
          <p:cNvSpPr>
            <a:spLocks noGrp="1"/>
          </p:cNvSpPr>
          <p:nvPr>
            <p:ph type="title"/>
          </p:nvPr>
        </p:nvSpPr>
        <p:spPr/>
        <p:txBody>
          <a:bodyPr/>
          <a:lstStyle/>
          <a:p>
            <a:r>
              <a:rPr lang="pl-PL" dirty="0"/>
              <a:t>Praca z obiektami typu String</a:t>
            </a:r>
          </a:p>
        </p:txBody>
      </p:sp>
      <p:sp>
        <p:nvSpPr>
          <p:cNvPr id="3" name="Symbol zastępczy tekstu 2">
            <a:extLst>
              <a:ext uri="{FF2B5EF4-FFF2-40B4-BE49-F238E27FC236}">
                <a16:creationId xmlns:a16="http://schemas.microsoft.com/office/drawing/2014/main" id="{003E048F-987A-44E0-8DC0-8BEE07D1E8F1}"/>
              </a:ext>
            </a:extLst>
          </p:cNvPr>
          <p:cNvSpPr>
            <a:spLocks noGrp="1"/>
          </p:cNvSpPr>
          <p:nvPr>
            <p:ph type="body" sz="quarter" idx="10"/>
          </p:nvPr>
        </p:nvSpPr>
        <p:spPr>
          <a:xfrm>
            <a:off x="227349" y="1628763"/>
            <a:ext cx="11700000" cy="4466201"/>
          </a:xfrm>
        </p:spPr>
        <p:txBody>
          <a:bodyPr/>
          <a:lstStyle/>
          <a:p>
            <a:pPr marL="90000"/>
            <a:r>
              <a:rPr lang="pl-PL" sz="1800" b="1" dirty="0" err="1"/>
              <a:t>Syntax</a:t>
            </a:r>
            <a:r>
              <a:rPr lang="pl-PL" sz="1800" b="1" dirty="0"/>
              <a:t>:</a:t>
            </a:r>
          </a:p>
          <a:p>
            <a:pPr marL="233362" lvl="2" indent="0">
              <a:buNone/>
            </a:pPr>
            <a:r>
              <a:rPr lang="pl-PL" dirty="0">
                <a:solidFill>
                  <a:srgbClr val="000000"/>
                </a:solidFill>
                <a:latin typeface="Consolas" panose="020B0609020204030204" pitchFamily="49" charset="0"/>
              </a:rPr>
              <a:t>   String </a:t>
            </a:r>
            <a:r>
              <a:rPr lang="pl-PL" dirty="0">
                <a:solidFill>
                  <a:srgbClr val="6A3E3E"/>
                </a:solidFill>
                <a:latin typeface="Consolas" panose="020B0609020204030204" pitchFamily="49" charset="0"/>
              </a:rPr>
              <a:t>s</a:t>
            </a:r>
            <a:r>
              <a:rPr lang="pl-PL" dirty="0">
                <a:solidFill>
                  <a:srgbClr val="000000"/>
                </a:solidFill>
                <a:latin typeface="Consolas" panose="020B0609020204030204" pitchFamily="49" charset="0"/>
              </a:rPr>
              <a:t> = </a:t>
            </a:r>
            <a:r>
              <a:rPr lang="pl-PL" dirty="0">
                <a:solidFill>
                  <a:srgbClr val="2A00FF"/>
                </a:solidFill>
                <a:latin typeface="Consolas" panose="020B0609020204030204" pitchFamily="49" charset="0"/>
              </a:rPr>
              <a:t>"1"</a:t>
            </a:r>
            <a:r>
              <a:rPr lang="pl-PL" dirty="0">
                <a:solidFill>
                  <a:srgbClr val="000000"/>
                </a:solidFill>
                <a:latin typeface="Consolas" panose="020B0609020204030204" pitchFamily="49" charset="0"/>
              </a:rPr>
              <a:t>;  </a:t>
            </a:r>
          </a:p>
          <a:p>
            <a:pPr marL="233362" lvl="2" indent="0">
              <a:buNone/>
            </a:pPr>
            <a:r>
              <a:rPr lang="pl-PL" dirty="0">
                <a:solidFill>
                  <a:srgbClr val="6A3E3E"/>
                </a:solidFill>
                <a:latin typeface="Consolas" panose="020B0609020204030204" pitchFamily="49" charset="0"/>
              </a:rPr>
              <a:t>   s</a:t>
            </a:r>
            <a:r>
              <a:rPr lang="pl-PL" dirty="0">
                <a:solidFill>
                  <a:srgbClr val="000000"/>
                </a:solidFill>
                <a:latin typeface="Consolas" panose="020B0609020204030204" pitchFamily="49" charset="0"/>
              </a:rPr>
              <a:t>+=</a:t>
            </a:r>
            <a:r>
              <a:rPr lang="pl-PL" dirty="0">
                <a:solidFill>
                  <a:srgbClr val="2A00FF"/>
                </a:solidFill>
                <a:latin typeface="Consolas" panose="020B0609020204030204" pitchFamily="49" charset="0"/>
              </a:rPr>
              <a:t>"2"</a:t>
            </a:r>
            <a:r>
              <a:rPr lang="pl-PL" dirty="0">
                <a:solidFill>
                  <a:srgbClr val="000000"/>
                </a:solidFill>
                <a:latin typeface="Consolas" panose="020B0609020204030204" pitchFamily="49" charset="0"/>
              </a:rPr>
              <a:t>; </a:t>
            </a:r>
          </a:p>
          <a:p>
            <a:pPr marL="233362" lvl="2" indent="0">
              <a:buNone/>
            </a:pPr>
            <a:r>
              <a:rPr lang="pl-PL" dirty="0">
                <a:solidFill>
                  <a:srgbClr val="6A3E3E"/>
                </a:solidFill>
                <a:latin typeface="Consolas" panose="020B0609020204030204" pitchFamily="49" charset="0"/>
              </a:rPr>
              <a:t>   s</a:t>
            </a:r>
            <a:r>
              <a:rPr lang="pl-PL" dirty="0">
                <a:solidFill>
                  <a:srgbClr val="000000"/>
                </a:solidFill>
                <a:latin typeface="Consolas" panose="020B0609020204030204" pitchFamily="49" charset="0"/>
              </a:rPr>
              <a:t>+=</a:t>
            </a:r>
            <a:r>
              <a:rPr lang="pl-PL" dirty="0">
                <a:solidFill>
                  <a:srgbClr val="2A00FF"/>
                </a:solidFill>
                <a:latin typeface="Consolas" panose="020B0609020204030204" pitchFamily="49" charset="0"/>
              </a:rPr>
              <a:t>"3"</a:t>
            </a:r>
            <a:r>
              <a:rPr lang="pl-PL" dirty="0">
                <a:solidFill>
                  <a:srgbClr val="000000"/>
                </a:solidFill>
                <a:latin typeface="Consolas" panose="020B0609020204030204" pitchFamily="49" charset="0"/>
              </a:rPr>
              <a:t>; </a:t>
            </a:r>
          </a:p>
          <a:p>
            <a:pPr marL="233362" lvl="2" indent="0">
              <a:buNone/>
            </a:pPr>
            <a:r>
              <a:rPr lang="pl-PL" dirty="0">
                <a:solidFill>
                  <a:srgbClr val="000000"/>
                </a:solidFill>
                <a:latin typeface="Consolas" panose="020B0609020204030204" pitchFamily="49" charset="0"/>
              </a:rPr>
              <a:t>   </a:t>
            </a: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 (</a:t>
            </a:r>
            <a:r>
              <a:rPr lang="pl-PL" b="1" i="1" dirty="0">
                <a:solidFill>
                  <a:srgbClr val="6A3E3E"/>
                </a:solidFill>
                <a:latin typeface="Consolas" panose="020B0609020204030204" pitchFamily="49" charset="0"/>
              </a:rPr>
              <a:t>s</a:t>
            </a:r>
            <a:r>
              <a:rPr lang="pl-PL" b="1" i="1" dirty="0">
                <a:solidFill>
                  <a:srgbClr val="000000"/>
                </a:solidFill>
                <a:latin typeface="Consolas" panose="020B0609020204030204" pitchFamily="49" charset="0"/>
              </a:rPr>
              <a:t>);</a:t>
            </a:r>
            <a:r>
              <a:rPr lang="pl-PL" b="1" i="1" dirty="0">
                <a:solidFill>
                  <a:srgbClr val="3F7F5F"/>
                </a:solidFill>
                <a:latin typeface="Consolas" panose="020B0609020204030204" pitchFamily="49" charset="0"/>
              </a:rPr>
              <a:t>//123</a:t>
            </a:r>
          </a:p>
          <a:p>
            <a:pPr marL="233362" lvl="2" indent="0">
              <a:buNone/>
            </a:pPr>
            <a:endParaRPr lang="pl-PL" b="1" i="1" dirty="0">
              <a:solidFill>
                <a:srgbClr val="3F7F5F"/>
              </a:solidFill>
              <a:latin typeface="Consolas" panose="020B0609020204030204" pitchFamily="49" charset="0"/>
            </a:endParaRPr>
          </a:p>
          <a:p>
            <a:pPr marL="90000"/>
            <a:r>
              <a:rPr lang="pl-PL" sz="1800" b="1" dirty="0"/>
              <a:t>Różne przypadki:</a:t>
            </a:r>
          </a:p>
          <a:p>
            <a:r>
              <a:rPr lang="pl-PL" dirty="0">
                <a:solidFill>
                  <a:srgbClr val="000000"/>
                </a:solidFill>
                <a:latin typeface="Consolas" panose="020B0609020204030204" pitchFamily="49" charset="0"/>
              </a:rPr>
              <a:t>      </a:t>
            </a: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(1+3 );</a:t>
            </a:r>
            <a:r>
              <a:rPr lang="pl-PL" b="1" i="1" dirty="0">
                <a:solidFill>
                  <a:srgbClr val="3F7F5F"/>
                </a:solidFill>
                <a:latin typeface="Consolas" panose="020B0609020204030204" pitchFamily="49" charset="0"/>
              </a:rPr>
              <a:t>// 4 </a:t>
            </a:r>
          </a:p>
          <a:p>
            <a:r>
              <a:rPr lang="pl-PL" dirty="0">
                <a:solidFill>
                  <a:srgbClr val="000000"/>
                </a:solidFill>
                <a:latin typeface="Consolas" panose="020B0609020204030204" pitchFamily="49" charset="0"/>
              </a:rPr>
              <a:t>      </a:t>
            </a: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a:t>
            </a:r>
            <a:r>
              <a:rPr lang="pl-PL" b="1" i="1" dirty="0">
                <a:solidFill>
                  <a:srgbClr val="2A00FF"/>
                </a:solidFill>
                <a:latin typeface="Consolas" panose="020B0609020204030204" pitchFamily="49" charset="0"/>
              </a:rPr>
              <a:t>"1"</a:t>
            </a:r>
            <a:r>
              <a:rPr lang="pl-PL" b="1" i="1" dirty="0">
                <a:solidFill>
                  <a:srgbClr val="000000"/>
                </a:solidFill>
                <a:latin typeface="Consolas" panose="020B0609020204030204" pitchFamily="49" charset="0"/>
              </a:rPr>
              <a:t>+</a:t>
            </a:r>
            <a:r>
              <a:rPr lang="pl-PL" b="1" i="1" dirty="0">
                <a:solidFill>
                  <a:srgbClr val="2A00FF"/>
                </a:solidFill>
                <a:latin typeface="Consolas" panose="020B0609020204030204" pitchFamily="49" charset="0"/>
              </a:rPr>
              <a:t>"3"</a:t>
            </a:r>
            <a:r>
              <a:rPr lang="pl-PL" b="1" i="1" dirty="0">
                <a:solidFill>
                  <a:srgbClr val="000000"/>
                </a:solidFill>
                <a:latin typeface="Consolas" panose="020B0609020204030204" pitchFamily="49" charset="0"/>
              </a:rPr>
              <a:t> );</a:t>
            </a:r>
            <a:r>
              <a:rPr lang="pl-PL" b="1" i="1" dirty="0">
                <a:solidFill>
                  <a:srgbClr val="3F7F5F"/>
                </a:solidFill>
                <a:latin typeface="Consolas" panose="020B0609020204030204" pitchFamily="49" charset="0"/>
              </a:rPr>
              <a:t>//13 </a:t>
            </a:r>
          </a:p>
          <a:p>
            <a:r>
              <a:rPr lang="pl-PL" dirty="0">
                <a:solidFill>
                  <a:srgbClr val="000000"/>
                </a:solidFill>
                <a:latin typeface="Consolas" panose="020B0609020204030204" pitchFamily="49" charset="0"/>
              </a:rPr>
              <a:t>      </a:t>
            </a: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(2+</a:t>
            </a:r>
            <a:r>
              <a:rPr lang="pl-PL" b="1" i="1" dirty="0">
                <a:solidFill>
                  <a:srgbClr val="2A00FF"/>
                </a:solidFill>
                <a:latin typeface="Consolas" panose="020B0609020204030204" pitchFamily="49" charset="0"/>
              </a:rPr>
              <a:t>"3"</a:t>
            </a:r>
            <a:r>
              <a:rPr lang="pl-PL" b="1" i="1" dirty="0">
                <a:solidFill>
                  <a:srgbClr val="000000"/>
                </a:solidFill>
                <a:latin typeface="Consolas" panose="020B0609020204030204" pitchFamily="49" charset="0"/>
              </a:rPr>
              <a:t>);</a:t>
            </a:r>
            <a:r>
              <a:rPr lang="pl-PL" b="1" i="1" dirty="0">
                <a:solidFill>
                  <a:srgbClr val="3F7F5F"/>
                </a:solidFill>
                <a:latin typeface="Consolas" panose="020B0609020204030204" pitchFamily="49" charset="0"/>
              </a:rPr>
              <a:t>//23</a:t>
            </a:r>
          </a:p>
          <a:p>
            <a:r>
              <a:rPr lang="pl-PL" dirty="0">
                <a:solidFill>
                  <a:srgbClr val="000000"/>
                </a:solidFill>
                <a:latin typeface="Consolas" panose="020B0609020204030204" pitchFamily="49" charset="0"/>
              </a:rPr>
              <a:t>      </a:t>
            </a:r>
            <a:r>
              <a:rPr lang="pl-PL" dirty="0" err="1">
                <a:solidFill>
                  <a:srgbClr val="000000"/>
                </a:solidFill>
                <a:latin typeface="Consolas" panose="020B0609020204030204" pitchFamily="49" charset="0"/>
              </a:rPr>
              <a:t>System.</a:t>
            </a:r>
            <a:r>
              <a:rPr lang="pl-PL" b="1" i="1" dirty="0" err="1">
                <a:solidFill>
                  <a:srgbClr val="0000C0"/>
                </a:solidFill>
                <a:latin typeface="Consolas" panose="020B0609020204030204" pitchFamily="49" charset="0"/>
              </a:rPr>
              <a:t>out</a:t>
            </a:r>
            <a:r>
              <a:rPr lang="pl-PL" b="1" i="1" dirty="0" err="1">
                <a:solidFill>
                  <a:srgbClr val="000000"/>
                </a:solidFill>
                <a:latin typeface="Consolas" panose="020B0609020204030204" pitchFamily="49" charset="0"/>
              </a:rPr>
              <a:t>.println</a:t>
            </a:r>
            <a:r>
              <a:rPr lang="pl-PL" b="1" i="1" dirty="0">
                <a:solidFill>
                  <a:srgbClr val="000000"/>
                </a:solidFill>
                <a:latin typeface="Consolas" panose="020B0609020204030204" pitchFamily="49" charset="0"/>
              </a:rPr>
              <a:t>(1+2+</a:t>
            </a:r>
            <a:r>
              <a:rPr lang="pl-PL" b="1" i="1" dirty="0">
                <a:solidFill>
                  <a:srgbClr val="2A00FF"/>
                </a:solidFill>
                <a:latin typeface="Consolas" panose="020B0609020204030204" pitchFamily="49" charset="0"/>
              </a:rPr>
              <a:t>"5"</a:t>
            </a:r>
            <a:r>
              <a:rPr lang="pl-PL" b="1" i="1" dirty="0">
                <a:solidFill>
                  <a:srgbClr val="000000"/>
                </a:solidFill>
                <a:latin typeface="Consolas" panose="020B0609020204030204" pitchFamily="49" charset="0"/>
              </a:rPr>
              <a:t>); </a:t>
            </a:r>
            <a:r>
              <a:rPr lang="pl-PL" b="1" i="1" dirty="0">
                <a:solidFill>
                  <a:srgbClr val="3F7F5F"/>
                </a:solidFill>
                <a:latin typeface="Consolas" panose="020B0609020204030204" pitchFamily="49" charset="0"/>
              </a:rPr>
              <a:t>//35</a:t>
            </a:r>
          </a:p>
          <a:p>
            <a:endParaRPr lang="pl-PL" dirty="0"/>
          </a:p>
        </p:txBody>
      </p:sp>
      <p:sp>
        <p:nvSpPr>
          <p:cNvPr id="4" name="Symbol zastępczy tekstu 3">
            <a:extLst>
              <a:ext uri="{FF2B5EF4-FFF2-40B4-BE49-F238E27FC236}">
                <a16:creationId xmlns:a16="http://schemas.microsoft.com/office/drawing/2014/main" id="{7518768D-8C27-4A49-B729-A36597EC2118}"/>
              </a:ext>
            </a:extLst>
          </p:cNvPr>
          <p:cNvSpPr>
            <a:spLocks noGrp="1"/>
          </p:cNvSpPr>
          <p:nvPr>
            <p:ph type="body" sz="quarter" idx="11"/>
          </p:nvPr>
        </p:nvSpPr>
        <p:spPr/>
        <p:txBody>
          <a:bodyPr/>
          <a:lstStyle/>
          <a:p>
            <a:r>
              <a:rPr lang="pl-PL" dirty="0"/>
              <a:t>Konkatenacja</a:t>
            </a:r>
          </a:p>
        </p:txBody>
      </p:sp>
      <p:sp>
        <p:nvSpPr>
          <p:cNvPr id="5" name="Text Placeholder 8">
            <a:extLst>
              <a:ext uri="{FF2B5EF4-FFF2-40B4-BE49-F238E27FC236}">
                <a16:creationId xmlns:a16="http://schemas.microsoft.com/office/drawing/2014/main" id="{9DBB229F-4362-4B72-9DA3-EA605D2E6AB9}"/>
              </a:ext>
            </a:extLst>
          </p:cNvPr>
          <p:cNvSpPr txBox="1">
            <a:spLocks/>
          </p:cNvSpPr>
          <p:nvPr/>
        </p:nvSpPr>
        <p:spPr>
          <a:xfrm>
            <a:off x="6997432" y="1889230"/>
            <a:ext cx="3537827" cy="220702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err="1"/>
              <a:t>length</a:t>
            </a:r>
            <a:r>
              <a:rPr lang="pl-PL" dirty="0"/>
              <a:t>()</a:t>
            </a:r>
          </a:p>
          <a:p>
            <a:pPr marL="342900" indent="-342900">
              <a:buFont typeface="Arial" panose="020B0604020202020204" pitchFamily="34" charset="0"/>
              <a:buChar char="•"/>
            </a:pPr>
            <a:r>
              <a:rPr lang="pl-PL" dirty="0" err="1"/>
              <a:t>indexOf</a:t>
            </a:r>
            <a:r>
              <a:rPr lang="pl-PL" dirty="0"/>
              <a:t>()</a:t>
            </a:r>
            <a:endParaRPr lang="en-US" dirty="0"/>
          </a:p>
          <a:p>
            <a:pPr marL="342900" indent="-342900">
              <a:buFont typeface="Arial" panose="020B0604020202020204" pitchFamily="34" charset="0"/>
              <a:buChar char="•"/>
            </a:pPr>
            <a:r>
              <a:rPr lang="pl-PL" dirty="0" err="1"/>
              <a:t>substring</a:t>
            </a:r>
            <a:r>
              <a:rPr lang="pl-PL" dirty="0"/>
              <a:t>()</a:t>
            </a:r>
          </a:p>
          <a:p>
            <a:pPr marL="342900" indent="-342900">
              <a:buFont typeface="Arial" panose="020B0604020202020204" pitchFamily="34" charset="0"/>
              <a:buChar char="•"/>
            </a:pPr>
            <a:r>
              <a:rPr lang="pl-PL" dirty="0" err="1"/>
              <a:t>contains</a:t>
            </a:r>
            <a:r>
              <a:rPr lang="pl-PL" dirty="0"/>
              <a:t>()</a:t>
            </a:r>
          </a:p>
          <a:p>
            <a:pPr marL="342900" indent="-342900">
              <a:buFont typeface="Arial" panose="020B0604020202020204" pitchFamily="34" charset="0"/>
              <a:buChar char="•"/>
            </a:pPr>
            <a:r>
              <a:rPr lang="pl-PL" dirty="0" err="1"/>
              <a:t>replace</a:t>
            </a:r>
            <a:r>
              <a:rPr lang="pl-PL" dirty="0"/>
              <a:t>()</a:t>
            </a:r>
            <a:endParaRPr lang="en-GB" dirty="0"/>
          </a:p>
        </p:txBody>
      </p:sp>
      <p:sp>
        <p:nvSpPr>
          <p:cNvPr id="6" name="Text Placeholder 9">
            <a:extLst>
              <a:ext uri="{FF2B5EF4-FFF2-40B4-BE49-F238E27FC236}">
                <a16:creationId xmlns:a16="http://schemas.microsoft.com/office/drawing/2014/main" id="{FA0AAF8D-88F3-40A6-B943-6785EF503E53}"/>
              </a:ext>
            </a:extLst>
          </p:cNvPr>
          <p:cNvSpPr txBox="1">
            <a:spLocks/>
          </p:cNvSpPr>
          <p:nvPr/>
        </p:nvSpPr>
        <p:spPr>
          <a:xfrm>
            <a:off x="7104112" y="1104900"/>
            <a:ext cx="3537827" cy="7439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solidFill>
                  <a:srgbClr val="12ABDB"/>
                </a:solidFill>
              </a:rPr>
              <a:t>Wybrane metody</a:t>
            </a:r>
            <a:endParaRPr lang="en-GB" dirty="0">
              <a:solidFill>
                <a:srgbClr val="12ABDB"/>
              </a:solidFill>
            </a:endParaRPr>
          </a:p>
        </p:txBody>
      </p:sp>
      <p:cxnSp>
        <p:nvCxnSpPr>
          <p:cNvPr id="7" name="Straight Connector 14">
            <a:extLst>
              <a:ext uri="{FF2B5EF4-FFF2-40B4-BE49-F238E27FC236}">
                <a16:creationId xmlns:a16="http://schemas.microsoft.com/office/drawing/2014/main" id="{344EB9E8-0024-470B-A85B-AC90EF43AB5C}"/>
              </a:ext>
            </a:extLst>
          </p:cNvPr>
          <p:cNvCxnSpPr>
            <a:cxnSpLocks/>
          </p:cNvCxnSpPr>
          <p:nvPr/>
        </p:nvCxnSpPr>
        <p:spPr>
          <a:xfrm>
            <a:off x="6384032" y="1585056"/>
            <a:ext cx="0" cy="350407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01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7001FC-1C76-46E8-AE5C-E439727E71F0}"/>
              </a:ext>
            </a:extLst>
          </p:cNvPr>
          <p:cNvSpPr>
            <a:spLocks noGrp="1"/>
          </p:cNvSpPr>
          <p:nvPr>
            <p:ph type="title"/>
          </p:nvPr>
        </p:nvSpPr>
        <p:spPr/>
        <p:txBody>
          <a:bodyPr/>
          <a:lstStyle/>
          <a:p>
            <a:r>
              <a:rPr lang="pl-PL" dirty="0"/>
              <a:t>Praca z obiektami typu String</a:t>
            </a:r>
          </a:p>
        </p:txBody>
      </p:sp>
      <p:sp>
        <p:nvSpPr>
          <p:cNvPr id="3" name="Symbol zastępczy tekstu 2">
            <a:extLst>
              <a:ext uri="{FF2B5EF4-FFF2-40B4-BE49-F238E27FC236}">
                <a16:creationId xmlns:a16="http://schemas.microsoft.com/office/drawing/2014/main" id="{BB3B11EB-E958-4C71-8B04-12CC063BE616}"/>
              </a:ext>
            </a:extLst>
          </p:cNvPr>
          <p:cNvSpPr>
            <a:spLocks noGrp="1"/>
          </p:cNvSpPr>
          <p:nvPr>
            <p:ph type="body" sz="quarter" idx="10"/>
          </p:nvPr>
        </p:nvSpPr>
        <p:spPr/>
        <p:txBody>
          <a:bodyPr/>
          <a:lstStyle/>
          <a:p>
            <a:r>
              <a:rPr lang="pl-PL" dirty="0"/>
              <a:t>Typ ciągu znaków, który jest </a:t>
            </a:r>
            <a:r>
              <a:rPr lang="pl-PL" dirty="0" err="1"/>
              <a:t>mutowalny</a:t>
            </a:r>
            <a:endParaRPr lang="pl-PL" dirty="0"/>
          </a:p>
          <a:p>
            <a:endParaRPr lang="pl-PL" b="1" dirty="0"/>
          </a:p>
          <a:p>
            <a:r>
              <a:rPr lang="pl-PL" b="1" dirty="0"/>
              <a:t>Przykład:</a:t>
            </a:r>
          </a:p>
          <a:p>
            <a:pPr marL="466725" lvl="3" indent="0">
              <a:buNone/>
            </a:pPr>
            <a:r>
              <a:rPr lang="en-US" dirty="0">
                <a:solidFill>
                  <a:srgbClr val="000000"/>
                </a:solidFill>
                <a:latin typeface="Consolas" panose="020B0609020204030204" pitchFamily="49" charset="0"/>
              </a:rPr>
              <a:t>StringBuilder </a:t>
            </a:r>
            <a:r>
              <a:rPr lang="en-US" dirty="0">
                <a:solidFill>
                  <a:srgbClr val="6A3E3E"/>
                </a:solidFill>
                <a:latin typeface="Consolas" panose="020B0609020204030204" pitchFamily="49" charset="0"/>
              </a:rPr>
              <a:t>sb</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StringBuilder().append(</a:t>
            </a:r>
            <a:r>
              <a:rPr lang="en-US" b="1" dirty="0">
                <a:solidFill>
                  <a:srgbClr val="2A00FF"/>
                </a:solidFill>
                <a:latin typeface="Consolas" panose="020B0609020204030204" pitchFamily="49" charset="0"/>
              </a:rPr>
              <a:t>"</a:t>
            </a:r>
            <a:r>
              <a:rPr lang="en-US" b="1" dirty="0" err="1">
                <a:solidFill>
                  <a:srgbClr val="2A00FF"/>
                </a:solidFill>
                <a:latin typeface="Consolas" panose="020B0609020204030204" pitchFamily="49" charset="0"/>
              </a:rPr>
              <a:t>wiekKota</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).append(</a:t>
            </a:r>
            <a:r>
              <a:rPr lang="en-US" b="1" dirty="0">
                <a:solidFill>
                  <a:srgbClr val="2A00FF"/>
                </a:solidFill>
                <a:latin typeface="Consolas" panose="020B0609020204030204" pitchFamily="49" charset="0"/>
              </a:rPr>
              <a:t>":"</a:t>
            </a:r>
            <a:r>
              <a:rPr lang="en-US" b="1" dirty="0">
                <a:solidFill>
                  <a:srgbClr val="000000"/>
                </a:solidFill>
                <a:latin typeface="Consolas" panose="020B0609020204030204" pitchFamily="49" charset="0"/>
              </a:rPr>
              <a:t>).append(1).append(</a:t>
            </a:r>
            <a:r>
              <a:rPr lang="en-US" b="1" dirty="0">
                <a:solidFill>
                  <a:srgbClr val="2A00FF"/>
                </a:solidFill>
                <a:latin typeface="Consolas" panose="020B0609020204030204" pitchFamily="49" charset="0"/>
              </a:rPr>
              <a:t>'r'</a:t>
            </a:r>
            <a:r>
              <a:rPr lang="en-US" b="1" dirty="0">
                <a:solidFill>
                  <a:srgbClr val="000000"/>
                </a:solidFill>
                <a:latin typeface="Consolas" panose="020B0609020204030204" pitchFamily="49" charset="0"/>
              </a:rPr>
              <a:t>); </a:t>
            </a:r>
          </a:p>
          <a:p>
            <a:pPr marL="466725" lvl="3" indent="0">
              <a:buNone/>
            </a:pPr>
            <a:r>
              <a:rPr lang="pl-PL" dirty="0" err="1">
                <a:solidFill>
                  <a:srgbClr val="000000"/>
                </a:solidFill>
                <a:highlight>
                  <a:srgbClr val="D4D4D4"/>
                </a:highlight>
                <a:latin typeface="Consolas" panose="020B0609020204030204" pitchFamily="49" charset="0"/>
              </a:rPr>
              <a:t>System.</a:t>
            </a:r>
            <a:r>
              <a:rPr lang="pl-PL" b="1" i="1" dirty="0" err="1">
                <a:solidFill>
                  <a:srgbClr val="0000C0"/>
                </a:solidFill>
                <a:highlight>
                  <a:srgbClr val="D4D4D4"/>
                </a:highlight>
                <a:latin typeface="Consolas" panose="020B0609020204030204" pitchFamily="49" charset="0"/>
              </a:rPr>
              <a:t>out</a:t>
            </a:r>
            <a:r>
              <a:rPr lang="pl-PL" b="1" i="1" dirty="0" err="1">
                <a:solidFill>
                  <a:srgbClr val="000000"/>
                </a:solidFill>
                <a:highlight>
                  <a:srgbClr val="D4D4D4"/>
                </a:highlight>
                <a:latin typeface="Consolas" panose="020B0609020204030204" pitchFamily="49" charset="0"/>
              </a:rPr>
              <a:t>.println</a:t>
            </a:r>
            <a:r>
              <a:rPr lang="pl-PL" b="1" i="1" dirty="0">
                <a:solidFill>
                  <a:srgbClr val="000000"/>
                </a:solidFill>
                <a:highlight>
                  <a:srgbClr val="D4D4D4"/>
                </a:highlight>
                <a:latin typeface="Consolas" panose="020B0609020204030204" pitchFamily="49" charset="0"/>
              </a:rPr>
              <a:t>(</a:t>
            </a:r>
            <a:r>
              <a:rPr lang="pl-PL" b="1" i="1" dirty="0" err="1">
                <a:solidFill>
                  <a:srgbClr val="6A3E3E"/>
                </a:solidFill>
                <a:highlight>
                  <a:srgbClr val="D4D4D4"/>
                </a:highlight>
                <a:latin typeface="Consolas" panose="020B0609020204030204" pitchFamily="49" charset="0"/>
              </a:rPr>
              <a:t>sb</a:t>
            </a:r>
            <a:r>
              <a:rPr lang="pl-PL" b="1" i="1" dirty="0">
                <a:solidFill>
                  <a:srgbClr val="000000"/>
                </a:solidFill>
                <a:highlight>
                  <a:srgbClr val="D4D4D4"/>
                </a:highlight>
                <a:latin typeface="Consolas" panose="020B0609020204030204" pitchFamily="49" charset="0"/>
              </a:rPr>
              <a:t>);</a:t>
            </a:r>
            <a:r>
              <a:rPr lang="pl-PL" b="1" i="1" dirty="0">
                <a:solidFill>
                  <a:srgbClr val="3F7F5F"/>
                </a:solidFill>
                <a:highlight>
                  <a:srgbClr val="D4D4D4"/>
                </a:highlight>
                <a:latin typeface="Consolas" panose="020B0609020204030204" pitchFamily="49" charset="0"/>
              </a:rPr>
              <a:t>//wiekKota:1r</a:t>
            </a:r>
          </a:p>
          <a:p>
            <a:endParaRPr lang="pl-PL" dirty="0"/>
          </a:p>
        </p:txBody>
      </p:sp>
      <p:sp>
        <p:nvSpPr>
          <p:cNvPr id="4" name="Symbol zastępczy tekstu 3">
            <a:extLst>
              <a:ext uri="{FF2B5EF4-FFF2-40B4-BE49-F238E27FC236}">
                <a16:creationId xmlns:a16="http://schemas.microsoft.com/office/drawing/2014/main" id="{472CE082-8196-4AB5-86CA-E3612106A75C}"/>
              </a:ext>
            </a:extLst>
          </p:cNvPr>
          <p:cNvSpPr>
            <a:spLocks noGrp="1"/>
          </p:cNvSpPr>
          <p:nvPr>
            <p:ph type="body" sz="quarter" idx="11"/>
          </p:nvPr>
        </p:nvSpPr>
        <p:spPr/>
        <p:txBody>
          <a:bodyPr/>
          <a:lstStyle/>
          <a:p>
            <a:r>
              <a:rPr lang="pl-PL" dirty="0" err="1"/>
              <a:t>StringBuilder</a:t>
            </a:r>
            <a:endParaRPr lang="pl-PL" dirty="0"/>
          </a:p>
        </p:txBody>
      </p:sp>
    </p:spTree>
    <p:extLst>
      <p:ext uri="{BB962C8B-B14F-4D97-AF65-F5344CB8AC3E}">
        <p14:creationId xmlns:p14="http://schemas.microsoft.com/office/powerpoint/2010/main" val="308193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Agenda </a:t>
            </a:r>
            <a:r>
              <a:rPr lang="pl-PL" dirty="0" err="1"/>
              <a:t>c.d</a:t>
            </a:r>
            <a:endParaRPr lang="en-GB" dirty="0"/>
          </a:p>
        </p:txBody>
      </p:sp>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pl-PL" dirty="0"/>
              <a:t>Typy danych </a:t>
            </a:r>
          </a:p>
          <a:p>
            <a:pPr marL="342900" indent="-342900">
              <a:buFont typeface="Arial" panose="020B0604020202020204" pitchFamily="34" charset="0"/>
              <a:buChar char="•"/>
            </a:pPr>
            <a:r>
              <a:rPr lang="pl-PL" dirty="0"/>
              <a:t>Klasa, obiekt</a:t>
            </a:r>
          </a:p>
          <a:p>
            <a:pPr marL="342900" indent="-342900">
              <a:buFont typeface="Arial" panose="020B0604020202020204" pitchFamily="34" charset="0"/>
              <a:buChar char="•"/>
            </a:pPr>
            <a:r>
              <a:rPr lang="pl-PL" dirty="0"/>
              <a:t>Składowe klas</a:t>
            </a:r>
          </a:p>
          <a:p>
            <a:pPr marL="342900" indent="-342900">
              <a:buFont typeface="Arial" panose="020B0604020202020204" pitchFamily="34" charset="0"/>
              <a:buChar char="•"/>
            </a:pPr>
            <a:r>
              <a:rPr lang="pl-PL" dirty="0"/>
              <a:t>Metoda </a:t>
            </a:r>
            <a:r>
              <a:rPr lang="pl-PL" dirty="0" err="1"/>
              <a:t>main</a:t>
            </a:r>
            <a:r>
              <a:rPr lang="pl-PL" dirty="0"/>
              <a:t>()</a:t>
            </a:r>
          </a:p>
        </p:txBody>
      </p:sp>
      <p:sp>
        <p:nvSpPr>
          <p:cNvPr id="6" name="Text Placeholder 5"/>
          <p:cNvSpPr>
            <a:spLocks noGrp="1"/>
          </p:cNvSpPr>
          <p:nvPr>
            <p:ph type="body" sz="quarter" idx="11"/>
          </p:nvPr>
        </p:nvSpPr>
        <p:spPr/>
        <p:txBody>
          <a:bodyPr/>
          <a:lstStyle/>
          <a:p>
            <a:r>
              <a:rPr lang="pl-PL" dirty="0"/>
              <a:t>Krótkie przypomnienie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F2D8DD-28E6-4150-A2E8-AE540889D8C2}"/>
              </a:ext>
            </a:extLst>
          </p:cNvPr>
          <p:cNvSpPr>
            <a:spLocks noGrp="1"/>
          </p:cNvSpPr>
          <p:nvPr>
            <p:ph type="title"/>
          </p:nvPr>
        </p:nvSpPr>
        <p:spPr/>
        <p:txBody>
          <a:bodyPr/>
          <a:lstStyle/>
          <a:p>
            <a:r>
              <a:rPr lang="pl-PL" dirty="0"/>
              <a:t>Czysty kod</a:t>
            </a:r>
          </a:p>
        </p:txBody>
      </p:sp>
      <p:pic>
        <p:nvPicPr>
          <p:cNvPr id="5" name="Obraz 4">
            <a:extLst>
              <a:ext uri="{FF2B5EF4-FFF2-40B4-BE49-F238E27FC236}">
                <a16:creationId xmlns:a16="http://schemas.microsoft.com/office/drawing/2014/main" id="{BF5B8157-0177-460A-B027-C85773B11C1A}"/>
              </a:ext>
            </a:extLst>
          </p:cNvPr>
          <p:cNvPicPr>
            <a:picLocks noChangeAspect="1"/>
          </p:cNvPicPr>
          <p:nvPr/>
        </p:nvPicPr>
        <p:blipFill>
          <a:blip r:embed="rId2"/>
          <a:stretch>
            <a:fillRect/>
          </a:stretch>
        </p:blipFill>
        <p:spPr>
          <a:xfrm>
            <a:off x="1290931" y="1556792"/>
            <a:ext cx="9678780" cy="4824536"/>
          </a:xfrm>
          <a:prstGeom prst="rect">
            <a:avLst/>
          </a:prstGeom>
        </p:spPr>
      </p:pic>
      <p:sp>
        <p:nvSpPr>
          <p:cNvPr id="4" name="Symbol zastępczy tekstu 3">
            <a:extLst>
              <a:ext uri="{FF2B5EF4-FFF2-40B4-BE49-F238E27FC236}">
                <a16:creationId xmlns:a16="http://schemas.microsoft.com/office/drawing/2014/main" id="{58FEB3CE-D674-4F4B-B110-079A1ACC089C}"/>
              </a:ext>
            </a:extLst>
          </p:cNvPr>
          <p:cNvSpPr>
            <a:spLocks noGrp="1"/>
          </p:cNvSpPr>
          <p:nvPr>
            <p:ph type="body" sz="quarter" idx="11"/>
          </p:nvPr>
        </p:nvSpPr>
        <p:spPr>
          <a:xfrm>
            <a:off x="227349" y="956069"/>
            <a:ext cx="11700000" cy="504056"/>
          </a:xfrm>
        </p:spPr>
        <p:txBody>
          <a:bodyPr/>
          <a:lstStyle/>
          <a:p>
            <a:r>
              <a:rPr lang="pl-PL" dirty="0"/>
              <a:t>Nazewnictwo</a:t>
            </a:r>
          </a:p>
        </p:txBody>
      </p:sp>
    </p:spTree>
    <p:extLst>
      <p:ext uri="{BB962C8B-B14F-4D97-AF65-F5344CB8AC3E}">
        <p14:creationId xmlns:p14="http://schemas.microsoft.com/office/powerpoint/2010/main" val="1524295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AAE9C1-6239-4BE7-AC4E-E3C3FD66DE4C}"/>
              </a:ext>
            </a:extLst>
          </p:cNvPr>
          <p:cNvSpPr>
            <a:spLocks noGrp="1"/>
          </p:cNvSpPr>
          <p:nvPr>
            <p:ph type="title"/>
          </p:nvPr>
        </p:nvSpPr>
        <p:spPr/>
        <p:txBody>
          <a:bodyPr/>
          <a:lstStyle/>
          <a:p>
            <a:r>
              <a:rPr lang="pl-PL" dirty="0"/>
              <a:t>Czysty kod</a:t>
            </a:r>
          </a:p>
        </p:txBody>
      </p:sp>
      <p:sp>
        <p:nvSpPr>
          <p:cNvPr id="3" name="Symbol zastępczy tekstu 2">
            <a:extLst>
              <a:ext uri="{FF2B5EF4-FFF2-40B4-BE49-F238E27FC236}">
                <a16:creationId xmlns:a16="http://schemas.microsoft.com/office/drawing/2014/main" id="{B1B1BE93-8D93-45B9-BBB6-976283143A86}"/>
              </a:ext>
            </a:extLst>
          </p:cNvPr>
          <p:cNvSpPr>
            <a:spLocks noGrp="1"/>
          </p:cNvSpPr>
          <p:nvPr>
            <p:ph type="body" sz="quarter" idx="10"/>
          </p:nvPr>
        </p:nvSpPr>
        <p:spPr/>
        <p:txBody>
          <a:bodyPr/>
          <a:lstStyle/>
          <a:p>
            <a:r>
              <a:rPr lang="pl-PL" b="1" dirty="0">
                <a:solidFill>
                  <a:srgbClr val="FF0000"/>
                </a:solidFill>
              </a:rPr>
              <a:t>Tak, nie róbcie</a:t>
            </a:r>
          </a:p>
          <a:p>
            <a:endParaRPr lang="pl-PL" dirty="0"/>
          </a:p>
          <a:p>
            <a:endParaRPr lang="pl-PL" dirty="0"/>
          </a:p>
          <a:p>
            <a:endParaRPr lang="pl-PL" dirty="0"/>
          </a:p>
          <a:p>
            <a:endParaRPr lang="pl-PL" dirty="0"/>
          </a:p>
          <a:p>
            <a:r>
              <a:rPr lang="pl-PL" b="1" dirty="0">
                <a:solidFill>
                  <a:schemeClr val="accent5">
                    <a:lumMod val="75000"/>
                  </a:schemeClr>
                </a:solidFill>
              </a:rPr>
              <a:t>Tak, zdecydowanie lepiej</a:t>
            </a:r>
          </a:p>
          <a:p>
            <a:endParaRPr lang="pl-PL" dirty="0"/>
          </a:p>
        </p:txBody>
      </p:sp>
      <p:sp>
        <p:nvSpPr>
          <p:cNvPr id="4" name="Symbol zastępczy tekstu 3">
            <a:extLst>
              <a:ext uri="{FF2B5EF4-FFF2-40B4-BE49-F238E27FC236}">
                <a16:creationId xmlns:a16="http://schemas.microsoft.com/office/drawing/2014/main" id="{F8D1AC26-DF17-42F8-A6C4-4BC4730967A2}"/>
              </a:ext>
            </a:extLst>
          </p:cNvPr>
          <p:cNvSpPr>
            <a:spLocks noGrp="1"/>
          </p:cNvSpPr>
          <p:nvPr>
            <p:ph type="body" sz="quarter" idx="11"/>
          </p:nvPr>
        </p:nvSpPr>
        <p:spPr/>
        <p:txBody>
          <a:bodyPr/>
          <a:lstStyle/>
          <a:p>
            <a:r>
              <a:rPr lang="pl-PL" dirty="0"/>
              <a:t>Nazewnictwo – przykłady</a:t>
            </a:r>
          </a:p>
        </p:txBody>
      </p:sp>
      <p:pic>
        <p:nvPicPr>
          <p:cNvPr id="5" name="Shape 294">
            <a:extLst>
              <a:ext uri="{FF2B5EF4-FFF2-40B4-BE49-F238E27FC236}">
                <a16:creationId xmlns:a16="http://schemas.microsoft.com/office/drawing/2014/main" id="{F1B214C8-0924-45EF-9002-55360BD016D6}"/>
              </a:ext>
            </a:extLst>
          </p:cNvPr>
          <p:cNvPicPr preferRelativeResize="0"/>
          <p:nvPr/>
        </p:nvPicPr>
        <p:blipFill rotWithShape="1">
          <a:blip r:embed="rId2">
            <a:alphaModFix/>
          </a:blip>
          <a:srcRect t="34661" b="32222"/>
          <a:stretch/>
        </p:blipFill>
        <p:spPr>
          <a:xfrm>
            <a:off x="2802274" y="1815351"/>
            <a:ext cx="8046253" cy="1973689"/>
          </a:xfrm>
          <a:prstGeom prst="rect">
            <a:avLst/>
          </a:prstGeom>
          <a:noFill/>
          <a:ln>
            <a:noFill/>
          </a:ln>
        </p:spPr>
      </p:pic>
      <p:pic>
        <p:nvPicPr>
          <p:cNvPr id="6" name="Shape 299">
            <a:extLst>
              <a:ext uri="{FF2B5EF4-FFF2-40B4-BE49-F238E27FC236}">
                <a16:creationId xmlns:a16="http://schemas.microsoft.com/office/drawing/2014/main" id="{DBA5AE44-A221-4B12-B16D-C27C33838632}"/>
              </a:ext>
            </a:extLst>
          </p:cNvPr>
          <p:cNvPicPr preferRelativeResize="0"/>
          <p:nvPr/>
        </p:nvPicPr>
        <p:blipFill rotWithShape="1">
          <a:blip r:embed="rId3">
            <a:alphaModFix/>
          </a:blip>
          <a:srcRect t="33776" b="27722"/>
          <a:stretch/>
        </p:blipFill>
        <p:spPr>
          <a:xfrm>
            <a:off x="2802274" y="4293096"/>
            <a:ext cx="9125074" cy="2363142"/>
          </a:xfrm>
          <a:prstGeom prst="rect">
            <a:avLst/>
          </a:prstGeom>
          <a:noFill/>
          <a:ln>
            <a:noFill/>
          </a:ln>
        </p:spPr>
      </p:pic>
    </p:spTree>
    <p:extLst>
      <p:ext uri="{BB962C8B-B14F-4D97-AF65-F5344CB8AC3E}">
        <p14:creationId xmlns:p14="http://schemas.microsoft.com/office/powerpoint/2010/main" val="38623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0A9BDA-BCB1-4CD8-A700-092D8B62F247}"/>
              </a:ext>
            </a:extLst>
          </p:cNvPr>
          <p:cNvSpPr>
            <a:spLocks noGrp="1"/>
          </p:cNvSpPr>
          <p:nvPr>
            <p:ph type="title"/>
          </p:nvPr>
        </p:nvSpPr>
        <p:spPr/>
        <p:txBody>
          <a:bodyPr/>
          <a:lstStyle/>
          <a:p>
            <a:r>
              <a:rPr lang="pl-PL" dirty="0"/>
              <a:t>Czysty kod</a:t>
            </a:r>
          </a:p>
        </p:txBody>
      </p:sp>
      <p:sp>
        <p:nvSpPr>
          <p:cNvPr id="3" name="Symbol zastępczy tekstu 2">
            <a:extLst>
              <a:ext uri="{FF2B5EF4-FFF2-40B4-BE49-F238E27FC236}">
                <a16:creationId xmlns:a16="http://schemas.microsoft.com/office/drawing/2014/main" id="{D53081F3-4973-475D-8AB4-FC74C6FA0DAE}"/>
              </a:ext>
            </a:extLst>
          </p:cNvPr>
          <p:cNvSpPr>
            <a:spLocks noGrp="1"/>
          </p:cNvSpPr>
          <p:nvPr>
            <p:ph type="body" sz="quarter" idx="10"/>
          </p:nvPr>
        </p:nvSpPr>
        <p:spPr/>
        <p:txBody>
          <a:bodyPr/>
          <a:lstStyle/>
          <a:p>
            <a:pPr marL="342900" indent="-342900">
              <a:buFont typeface="Arial" panose="020B0604020202020204" pitchFamily="34" charset="0"/>
              <a:buChar char="•"/>
            </a:pPr>
            <a:r>
              <a:rPr lang="pl-PL" dirty="0"/>
              <a:t>Jedna metoda – jedna czynność</a:t>
            </a:r>
          </a:p>
          <a:p>
            <a:pPr marL="342900" indent="-342900">
              <a:buFont typeface="Arial" panose="020B0604020202020204" pitchFamily="34" charset="0"/>
              <a:buChar char="•"/>
            </a:pPr>
            <a:r>
              <a:rPr lang="pl-PL" dirty="0"/>
              <a:t>Max 2 argumenty, 20 linii, 150 znaków w linii</a:t>
            </a:r>
          </a:p>
          <a:p>
            <a:pPr marL="342900" indent="-342900">
              <a:buFont typeface="Arial" panose="020B0604020202020204" pitchFamily="34" charset="0"/>
              <a:buChar char="•"/>
            </a:pPr>
            <a:r>
              <a:rPr lang="pl-PL" dirty="0"/>
              <a:t>Odpowiednie nazewnictwo/typ (</a:t>
            </a:r>
            <a:r>
              <a:rPr lang="pl-PL" dirty="0" err="1"/>
              <a:t>is</a:t>
            </a:r>
            <a:r>
              <a:rPr lang="pl-PL" dirty="0"/>
              <a:t> - </a:t>
            </a:r>
            <a:r>
              <a:rPr lang="pl-PL" dirty="0" err="1"/>
              <a:t>boolean</a:t>
            </a:r>
            <a:r>
              <a:rPr lang="pl-PL" dirty="0"/>
              <a:t>, </a:t>
            </a:r>
            <a:r>
              <a:rPr lang="pl-PL" dirty="0" err="1"/>
              <a:t>get</a:t>
            </a:r>
            <a:r>
              <a:rPr lang="pl-PL" dirty="0"/>
              <a:t> - Object, set – </a:t>
            </a:r>
            <a:r>
              <a:rPr lang="pl-PL" dirty="0" err="1"/>
              <a:t>void</a:t>
            </a:r>
            <a:r>
              <a:rPr lang="pl-PL" dirty="0"/>
              <a:t>)</a:t>
            </a:r>
          </a:p>
          <a:p>
            <a:pPr marL="342900" indent="-342900">
              <a:buFont typeface="Arial" panose="020B0604020202020204" pitchFamily="34" charset="0"/>
              <a:buChar char="•"/>
            </a:pPr>
            <a:endParaRPr lang="pl-PL" dirty="0"/>
          </a:p>
          <a:p>
            <a:pPr marL="342900" indent="-342900">
              <a:buFontTx/>
              <a:buChar char="-"/>
            </a:pPr>
            <a:endParaRPr lang="pl-PL" dirty="0"/>
          </a:p>
          <a:p>
            <a:pPr marL="342900" indent="-342900">
              <a:buFontTx/>
              <a:buChar char="-"/>
            </a:pPr>
            <a:endParaRPr lang="pl-PL" dirty="0"/>
          </a:p>
          <a:p>
            <a:pPr marL="342900" indent="-342900">
              <a:buFontTx/>
              <a:buChar char="-"/>
            </a:pPr>
            <a:endParaRPr lang="pl-PL" dirty="0"/>
          </a:p>
        </p:txBody>
      </p:sp>
      <p:sp>
        <p:nvSpPr>
          <p:cNvPr id="4" name="Symbol zastępczy tekstu 3">
            <a:extLst>
              <a:ext uri="{FF2B5EF4-FFF2-40B4-BE49-F238E27FC236}">
                <a16:creationId xmlns:a16="http://schemas.microsoft.com/office/drawing/2014/main" id="{C8B444BD-88DA-44C5-8427-4D15118F5793}"/>
              </a:ext>
            </a:extLst>
          </p:cNvPr>
          <p:cNvSpPr>
            <a:spLocks noGrp="1"/>
          </p:cNvSpPr>
          <p:nvPr>
            <p:ph type="body" sz="quarter" idx="11"/>
          </p:nvPr>
        </p:nvSpPr>
        <p:spPr/>
        <p:txBody>
          <a:bodyPr/>
          <a:lstStyle/>
          <a:p>
            <a:r>
              <a:rPr lang="pl-PL" dirty="0"/>
              <a:t>Metody</a:t>
            </a:r>
          </a:p>
        </p:txBody>
      </p:sp>
    </p:spTree>
    <p:extLst>
      <p:ext uri="{BB962C8B-B14F-4D97-AF65-F5344CB8AC3E}">
        <p14:creationId xmlns:p14="http://schemas.microsoft.com/office/powerpoint/2010/main" val="100414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AA1BB5-021F-4CB9-B7E5-EB89E65B629F}"/>
              </a:ext>
            </a:extLst>
          </p:cNvPr>
          <p:cNvSpPr>
            <a:spLocks noGrp="1"/>
          </p:cNvSpPr>
          <p:nvPr>
            <p:ph type="title"/>
          </p:nvPr>
        </p:nvSpPr>
        <p:spPr/>
        <p:txBody>
          <a:bodyPr/>
          <a:lstStyle/>
          <a:p>
            <a:r>
              <a:rPr lang="pl-PL" dirty="0"/>
              <a:t>Czysty kod</a:t>
            </a:r>
          </a:p>
        </p:txBody>
      </p:sp>
      <p:sp>
        <p:nvSpPr>
          <p:cNvPr id="3" name="Symbol zastępczy tekstu 2">
            <a:extLst>
              <a:ext uri="{FF2B5EF4-FFF2-40B4-BE49-F238E27FC236}">
                <a16:creationId xmlns:a16="http://schemas.microsoft.com/office/drawing/2014/main" id="{D77D2386-05EA-4496-AD7E-9206A64C5B20}"/>
              </a:ext>
            </a:extLst>
          </p:cNvPr>
          <p:cNvSpPr>
            <a:spLocks noGrp="1"/>
          </p:cNvSpPr>
          <p:nvPr>
            <p:ph type="body" sz="quarter" idx="10"/>
          </p:nvPr>
        </p:nvSpPr>
        <p:spPr/>
        <p:txBody>
          <a:bodyPr/>
          <a:lstStyle/>
          <a:p>
            <a:pPr marL="457200" indent="-457200">
              <a:buFont typeface="+mj-lt"/>
              <a:buAutoNum type="arabicPeriod"/>
            </a:pPr>
            <a:r>
              <a:rPr lang="pl-PL" dirty="0"/>
              <a:t>Kod podzielony na części: 1. stałe 2. pola 3. metody publiczne 4. metody prywatne</a:t>
            </a:r>
          </a:p>
          <a:p>
            <a:pPr marL="457200" indent="-457200">
              <a:buFont typeface="+mj-lt"/>
              <a:buAutoNum type="arabicPeriod"/>
            </a:pPr>
            <a:r>
              <a:rPr lang="pl-PL" dirty="0"/>
              <a:t>Zmienne jak najbliżej miejsca wykorzystania</a:t>
            </a:r>
          </a:p>
          <a:p>
            <a:pPr marL="457200" indent="-457200">
              <a:buFont typeface="+mj-lt"/>
              <a:buAutoNum type="arabicPeriod"/>
            </a:pPr>
            <a:r>
              <a:rPr lang="pl-PL" dirty="0"/>
              <a:t>Metoda wywoływana przez inną metodę powinna być zaraz pod metodą wywołującą.</a:t>
            </a:r>
          </a:p>
          <a:p>
            <a:pPr marL="457200" indent="-457200">
              <a:buFont typeface="+mj-lt"/>
              <a:buAutoNum type="arabicPeriod"/>
            </a:pPr>
            <a:endParaRPr lang="pl-PL" dirty="0"/>
          </a:p>
        </p:txBody>
      </p:sp>
      <p:sp>
        <p:nvSpPr>
          <p:cNvPr id="4" name="Symbol zastępczy tekstu 3">
            <a:extLst>
              <a:ext uri="{FF2B5EF4-FFF2-40B4-BE49-F238E27FC236}">
                <a16:creationId xmlns:a16="http://schemas.microsoft.com/office/drawing/2014/main" id="{B0156B33-2641-405B-A122-208D25A9FEDD}"/>
              </a:ext>
            </a:extLst>
          </p:cNvPr>
          <p:cNvSpPr>
            <a:spLocks noGrp="1"/>
          </p:cNvSpPr>
          <p:nvPr>
            <p:ph type="body" sz="quarter" idx="11"/>
          </p:nvPr>
        </p:nvSpPr>
        <p:spPr/>
        <p:txBody>
          <a:bodyPr/>
          <a:lstStyle/>
          <a:p>
            <a:r>
              <a:rPr lang="pl-PL" dirty="0"/>
              <a:t>Formatowanie</a:t>
            </a:r>
          </a:p>
        </p:txBody>
      </p:sp>
    </p:spTree>
    <p:extLst>
      <p:ext uri="{BB962C8B-B14F-4D97-AF65-F5344CB8AC3E}">
        <p14:creationId xmlns:p14="http://schemas.microsoft.com/office/powerpoint/2010/main" val="310260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AB581F60-08D0-4BF4-A73B-19E240F84CFD}"/>
              </a:ext>
            </a:extLst>
          </p:cNvPr>
          <p:cNvSpPr txBox="1">
            <a:spLocks/>
          </p:cNvSpPr>
          <p:nvPr/>
        </p:nvSpPr>
        <p:spPr>
          <a:xfrm>
            <a:off x="479376" y="1108484"/>
            <a:ext cx="11376025" cy="38993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t>Definiowane w kodzie</a:t>
            </a:r>
          </a:p>
          <a:p>
            <a:pPr marL="342900" indent="-342900">
              <a:buFont typeface="Arial" panose="020B0604020202020204" pitchFamily="34" charset="0"/>
              <a:buChar char="•"/>
            </a:pPr>
            <a:r>
              <a:rPr lang="pl-PL" dirty="0"/>
              <a:t>Jedna instancja</a:t>
            </a:r>
          </a:p>
          <a:p>
            <a:pPr marL="342900" indent="-342900">
              <a:buFont typeface="Arial" panose="020B0604020202020204" pitchFamily="34" charset="0"/>
              <a:buChar char="•"/>
            </a:pPr>
            <a:r>
              <a:rPr lang="pl-PL" dirty="0"/>
              <a:t>Dostęp do zmiennych lokalnych oraz do zewnętrznych finalnych</a:t>
            </a:r>
          </a:p>
          <a:p>
            <a:endParaRPr lang="pl-PL" dirty="0"/>
          </a:p>
        </p:txBody>
      </p:sp>
      <p:sp>
        <p:nvSpPr>
          <p:cNvPr id="6" name="Title 4">
            <a:extLst>
              <a:ext uri="{FF2B5EF4-FFF2-40B4-BE49-F238E27FC236}">
                <a16:creationId xmlns:a16="http://schemas.microsoft.com/office/drawing/2014/main" id="{34A9AED2-5A42-42C3-8D71-AA75B393AD9A}"/>
              </a:ext>
            </a:extLst>
          </p:cNvPr>
          <p:cNvSpPr>
            <a:spLocks noGrp="1"/>
          </p:cNvSpPr>
          <p:nvPr>
            <p:ph type="title"/>
          </p:nvPr>
        </p:nvSpPr>
        <p:spPr>
          <a:xfrm>
            <a:off x="263352" y="141526"/>
            <a:ext cx="11016604" cy="863601"/>
          </a:xfrm>
        </p:spPr>
        <p:txBody>
          <a:bodyPr/>
          <a:lstStyle/>
          <a:p>
            <a:r>
              <a:rPr lang="pl-PL" dirty="0"/>
              <a:t>Klasa anonimowa</a:t>
            </a:r>
          </a:p>
        </p:txBody>
      </p:sp>
      <p:sp>
        <p:nvSpPr>
          <p:cNvPr id="7" name="Rectangle 2">
            <a:extLst>
              <a:ext uri="{FF2B5EF4-FFF2-40B4-BE49-F238E27FC236}">
                <a16:creationId xmlns:a16="http://schemas.microsoft.com/office/drawing/2014/main" id="{A5CB0C77-2995-46B2-BC7C-C0F244F6902E}"/>
              </a:ext>
            </a:extLst>
          </p:cNvPr>
          <p:cNvSpPr>
            <a:spLocks noChangeArrowheads="1"/>
          </p:cNvSpPr>
          <p:nvPr/>
        </p:nvSpPr>
        <p:spPr bwMode="auto">
          <a:xfrm>
            <a:off x="911424" y="2852936"/>
            <a:ext cx="856895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List&lt;String&gt; names = Arrays.asList(</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"peter"</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"anna"</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"mike"</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"xenia"</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a:t>
            </a:r>
            <a:endParaRPr kumimoji="0" lang="pl-PL" altLang="pl-PL" sz="36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b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Collections.sort(names,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Comparator&lt;String&gt;() {</a:t>
            </a:r>
            <a:endPar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strike="noStrike" cap="none" normalizeH="0" baseline="0" dirty="0">
                <a:ln>
                  <a:noFill/>
                </a:ln>
                <a:solidFill>
                  <a:schemeClr val="accent5">
                    <a:lumMod val="50000"/>
                  </a:schemeClr>
                </a:solidFill>
                <a:effectLst/>
                <a:latin typeface="Consolas" panose="020B0609020204030204" pitchFamily="49" charset="0"/>
                <a:cs typeface="Consolas" panose="020B0609020204030204" pitchFamily="49" charset="0"/>
              </a:rPr>
              <a:t>    @Override</a:t>
            </a:r>
            <a:endParaRPr kumimoji="0" lang="pl-PL" altLang="pl-PL" sz="1200" b="0" i="0" strike="noStrike" cap="none" normalizeH="0" baseline="0" dirty="0">
              <a:ln>
                <a:noFill/>
              </a:ln>
              <a:solidFill>
                <a:schemeClr val="accent5">
                  <a:lumMod val="50000"/>
                </a:schemeClr>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 public</a:t>
            </a:r>
            <a:r>
              <a:rPr kumimoji="0" lang="pl-PL" altLang="pl-PL" sz="12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compare(String a, String b) {</a:t>
            </a:r>
            <a:endPar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rgbClr val="0000FF"/>
                </a:solidFill>
                <a:effectLst/>
                <a:latin typeface="Consolas" panose="020B0609020204030204" pitchFamily="49" charset="0"/>
                <a:cs typeface="Consolas" panose="020B0609020204030204" pitchFamily="49" charset="0"/>
              </a:rPr>
              <a:t>return</a:t>
            </a:r>
            <a:r>
              <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b.compareTo(a);</a:t>
            </a:r>
            <a:endPar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endParaRPr kumimoji="0" lang="pl-PL" altLang="pl-PL" sz="12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strike="noStrike" cap="none" normalizeH="0" baseline="0" dirty="0">
                <a:ln>
                  <a:noFill/>
                </a:ln>
                <a:solidFill>
                  <a:schemeClr val="tx1"/>
                </a:solidFill>
                <a:effectLst/>
                <a:latin typeface="Consolas" panose="020B0609020204030204" pitchFamily="49" charset="0"/>
                <a:cs typeface="Consolas" panose="020B0609020204030204" pitchFamily="49" charset="0"/>
              </a:rPr>
              <a:t>});</a:t>
            </a:r>
            <a:endParaRPr kumimoji="0" lang="pl-PL" altLang="pl-PL" sz="1800" b="0" i="0"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36550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48860D-3878-4EFF-8513-A73FDB11B06A}"/>
              </a:ext>
            </a:extLst>
          </p:cNvPr>
          <p:cNvSpPr txBox="1">
            <a:spLocks/>
          </p:cNvSpPr>
          <p:nvPr/>
        </p:nvSpPr>
        <p:spPr>
          <a:xfrm>
            <a:off x="263352" y="332656"/>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dirty="0"/>
              <a:t>Wyrażenia Lambda</a:t>
            </a:r>
          </a:p>
        </p:txBody>
      </p:sp>
      <p:sp>
        <p:nvSpPr>
          <p:cNvPr id="6" name="Rectangle 2">
            <a:extLst>
              <a:ext uri="{FF2B5EF4-FFF2-40B4-BE49-F238E27FC236}">
                <a16:creationId xmlns:a16="http://schemas.microsoft.com/office/drawing/2014/main" id="{D28AB3FE-DB25-4128-AD06-AA97DED80A2E}"/>
              </a:ext>
            </a:extLst>
          </p:cNvPr>
          <p:cNvSpPr>
            <a:spLocks noChangeArrowheads="1"/>
          </p:cNvSpPr>
          <p:nvPr/>
        </p:nvSpPr>
        <p:spPr bwMode="auto">
          <a:xfrm>
            <a:off x="434981" y="1268265"/>
            <a:ext cx="7366119"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
              <a:tabLst/>
            </a:pPr>
            <a:r>
              <a:rPr kumimoji="0" lang="pl-PL" altLang="pl-PL" sz="1600" b="0" i="0" u="none" strike="noStrike" cap="none" normalizeH="0" baseline="0" dirty="0">
                <a:ln>
                  <a:noFill/>
                </a:ln>
                <a:solidFill>
                  <a:schemeClr val="tx1"/>
                </a:solidFill>
                <a:effectLst/>
              </a:rPr>
              <a:t>Tak?</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Collections.sort(names, (String a, String b) -&gt; {</a:t>
            </a:r>
            <a:endParaRPr kumimoji="0" lang="pl-PL" altLang="pl-PL"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return</a:t>
            </a:r>
            <a:r>
              <a:rPr kumimoji="0" lang="pl-PL" altLang="pl-PL"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b.compareTo(a);</a:t>
            </a:r>
            <a:endParaRPr kumimoji="0" lang="pl-PL" altLang="pl-PL" sz="1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latin typeface="Arial Unicode MS" panose="020B0604020202020204" pitchFamily="34" charset="-128"/>
            </a:endParaRPr>
          </a:p>
          <a:p>
            <a:pPr marL="285750" marR="0" lvl="0" indent="-285750" algn="l" defTabSz="914400" rtl="0" eaLnBrk="0" fontAlgn="base" latinLnBrk="0" hangingPunct="0">
              <a:lnSpc>
                <a:spcPct val="100000"/>
              </a:lnSpc>
              <a:spcBef>
                <a:spcPct val="0"/>
              </a:spcBef>
              <a:spcAft>
                <a:spcPct val="0"/>
              </a:spcAft>
              <a:buClr>
                <a:schemeClr val="tx2"/>
              </a:buClr>
              <a:buSzTx/>
              <a:buFont typeface="Wingdings" panose="05000000000000000000" pitchFamily="2" charset="2"/>
              <a:buChar char="§"/>
              <a:tabLst/>
            </a:pPr>
            <a:r>
              <a:rPr kumimoji="0" lang="pl-PL" altLang="pl-PL" sz="1600" b="0" i="0" u="none" strike="noStrike" cap="none" normalizeH="0" baseline="0" dirty="0">
                <a:ln>
                  <a:noFill/>
                </a:ln>
                <a:solidFill>
                  <a:schemeClr val="tx1"/>
                </a:solidFill>
                <a:effectLst/>
              </a:rPr>
              <a:t>Albo tak? </a:t>
            </a:r>
          </a:p>
          <a:p>
            <a:pPr marR="0" lvl="0" algn="l" defTabSz="914400" rtl="0" eaLnBrk="0" fontAlgn="base" latinLnBrk="0" hangingPunct="0">
              <a:lnSpc>
                <a:spcPct val="100000"/>
              </a:lnSpc>
              <a:spcBef>
                <a:spcPct val="0"/>
              </a:spcBef>
              <a:spcAft>
                <a:spcPct val="0"/>
              </a:spcAft>
              <a:buClrTx/>
              <a:buSzTx/>
              <a:tabLst/>
            </a:pPr>
            <a:endParaRPr lang="pl-PL" altLang="pl-PL" sz="1600" dirty="0">
              <a:latin typeface="Arial Unicode MS" panose="020B0604020202020204" pitchFamily="34" charset="-128"/>
            </a:endParaRPr>
          </a:p>
          <a:p>
            <a:pPr lvl="0" eaLnBrk="0" fontAlgn="base" hangingPunct="0">
              <a:spcBef>
                <a:spcPct val="0"/>
              </a:spcBef>
              <a:spcAft>
                <a:spcPct val="0"/>
              </a:spcAft>
            </a:pPr>
            <a:r>
              <a:rPr lang="en-US" altLang="pl-PL" sz="1600" dirty="0" err="1">
                <a:latin typeface="Consolas" panose="020B0609020204030204" pitchFamily="49" charset="0"/>
                <a:cs typeface="Consolas" panose="020B0609020204030204" pitchFamily="49" charset="0"/>
              </a:rPr>
              <a:t>Collections.sort</a:t>
            </a:r>
            <a:r>
              <a:rPr lang="en-US" altLang="pl-PL" sz="1600" dirty="0">
                <a:latin typeface="Consolas" panose="020B0609020204030204" pitchFamily="49" charset="0"/>
                <a:cs typeface="Consolas" panose="020B0609020204030204" pitchFamily="49" charset="0"/>
              </a:rPr>
              <a:t>(names, (String a, String b) -&gt; </a:t>
            </a:r>
            <a:r>
              <a:rPr lang="en-US" altLang="pl-PL" sz="1600" dirty="0" err="1">
                <a:latin typeface="Consolas" panose="020B0609020204030204" pitchFamily="49" charset="0"/>
                <a:cs typeface="Consolas" panose="020B0609020204030204" pitchFamily="49" charset="0"/>
              </a:rPr>
              <a:t>b.compareTo</a:t>
            </a:r>
            <a:r>
              <a:rPr lang="en-US" altLang="pl-PL" sz="1600" dirty="0">
                <a:latin typeface="Consolas" panose="020B0609020204030204" pitchFamily="49" charset="0"/>
                <a:cs typeface="Consolas" panose="020B0609020204030204" pitchFamily="49" charset="0"/>
              </a:rPr>
              <a:t>(a));</a:t>
            </a:r>
            <a:endParaRPr lang="pl-PL" altLang="pl-PL" sz="1600" dirty="0">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285750" lvl="0" indent="-285750" eaLnBrk="0" fontAlgn="base" hangingPunct="0">
              <a:spcBef>
                <a:spcPct val="0"/>
              </a:spcBef>
              <a:spcAft>
                <a:spcPct val="0"/>
              </a:spcAft>
              <a:buClr>
                <a:schemeClr val="tx2"/>
              </a:buClr>
              <a:buFont typeface="Wingdings" panose="05000000000000000000" pitchFamily="2" charset="2"/>
              <a:buChar char="§"/>
            </a:pPr>
            <a:r>
              <a:rPr lang="pl-PL" altLang="pl-PL" sz="1600" dirty="0">
                <a:ea typeface="Arial Unicode MS" panose="020B0604020202020204" pitchFamily="34" charset="-128"/>
                <a:cs typeface="Arial Unicode MS" panose="020B0604020202020204" pitchFamily="34" charset="-128"/>
              </a:rPr>
              <a:t>A może tak?</a:t>
            </a:r>
          </a:p>
          <a:p>
            <a:pPr lvl="0" eaLnBrk="0" fontAlgn="base" hangingPunct="0">
              <a:spcBef>
                <a:spcPct val="0"/>
              </a:spcBef>
              <a:spcAft>
                <a:spcPct val="0"/>
              </a:spcAft>
            </a:pPr>
            <a:endParaRPr kumimoji="0" lang="pl-PL" altLang="pl-PL" sz="16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0" eaLnBrk="0" fontAlgn="base" hangingPunct="0">
              <a:spcBef>
                <a:spcPct val="0"/>
              </a:spcBef>
              <a:spcAft>
                <a:spcPct val="0"/>
              </a:spcAft>
            </a:pPr>
            <a:r>
              <a:rPr lang="pl-PL" altLang="pl-PL" sz="1600" dirty="0">
                <a:latin typeface="Consolas" panose="020B0609020204030204" pitchFamily="49" charset="0"/>
                <a:cs typeface="Consolas" panose="020B0609020204030204" pitchFamily="49" charset="0"/>
              </a:rPr>
              <a:t>names.sort((a, b) -&gt; b.compareTo(a));</a:t>
            </a:r>
            <a:endParaRPr kumimoji="0" lang="pl-PL" altLang="pl-PL"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R="0" lvl="0" algn="l" defTabSz="914400" rtl="0" eaLnBrk="0" fontAlgn="base" latinLnBrk="0" hangingPunct="0">
              <a:lnSpc>
                <a:spcPct val="100000"/>
              </a:lnSpc>
              <a:spcBef>
                <a:spcPct val="0"/>
              </a:spcBef>
              <a:spcAft>
                <a:spcPct val="0"/>
              </a:spcAft>
              <a:buClrTx/>
              <a:buSzTx/>
              <a:tabLst/>
            </a:pPr>
            <a:endParaRPr kumimoji="0" lang="pl-PL" altLang="pl-P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300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7AC37D-2108-43D7-9AA0-4F9464E05818}"/>
              </a:ext>
            </a:extLst>
          </p:cNvPr>
          <p:cNvSpPr txBox="1">
            <a:spLocks/>
          </p:cNvSpPr>
          <p:nvPr/>
        </p:nvSpPr>
        <p:spPr>
          <a:xfrm>
            <a:off x="421388" y="1124744"/>
            <a:ext cx="11376025" cy="345568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latin typeface="+mn-lt"/>
              </a:rPr>
              <a:t>Metoda</a:t>
            </a:r>
          </a:p>
          <a:p>
            <a:pPr marL="342900" indent="-342900">
              <a:buFont typeface="Arial" panose="020B0604020202020204" pitchFamily="34" charset="0"/>
              <a:buChar char="•"/>
            </a:pPr>
            <a:r>
              <a:rPr lang="pl-PL" dirty="0">
                <a:latin typeface="+mn-lt"/>
              </a:rPr>
              <a:t>Klasa anonimowa w ładniejszej postaci</a:t>
            </a:r>
          </a:p>
          <a:p>
            <a:pPr marL="342900" indent="-342900">
              <a:buFont typeface="Arial" panose="020B0604020202020204" pitchFamily="34" charset="0"/>
              <a:buChar char="•"/>
            </a:pPr>
            <a:r>
              <a:rPr lang="pl-PL" dirty="0">
                <a:latin typeface="+mn-lt"/>
              </a:rPr>
              <a:t>przykład: x-&gt; x*x</a:t>
            </a:r>
          </a:p>
          <a:p>
            <a:pPr marL="342900" indent="-342900">
              <a:buFont typeface="Arial" panose="020B0604020202020204" pitchFamily="34" charset="0"/>
              <a:buChar char="•"/>
            </a:pPr>
            <a:r>
              <a:rPr lang="pl-PL" b="1" dirty="0">
                <a:latin typeface="Consolas" panose="020B0609020204030204" pitchFamily="49" charset="0"/>
              </a:rPr>
              <a:t>&lt;lista parametrów&gt; -&gt; &lt;ciało wyrażenia&gt;</a:t>
            </a:r>
          </a:p>
          <a:p>
            <a:pPr marL="342900" indent="-342900">
              <a:buFont typeface="Arial" panose="020B0604020202020204" pitchFamily="34" charset="0"/>
              <a:buChar char="•"/>
            </a:pPr>
            <a:r>
              <a:rPr lang="pl-PL" dirty="0">
                <a:latin typeface="+mn-lt"/>
                <a:cs typeface="Consolas" panose="020B0609020204030204" pitchFamily="49" charset="0"/>
              </a:rPr>
              <a:t>bez argumentów : () -&gt; „</a:t>
            </a:r>
            <a:r>
              <a:rPr lang="pl-PL" dirty="0" err="1">
                <a:latin typeface="+mn-lt"/>
                <a:cs typeface="Consolas" panose="020B0609020204030204" pitchFamily="49" charset="0"/>
              </a:rPr>
              <a:t>some</a:t>
            </a:r>
            <a:r>
              <a:rPr lang="pl-PL" dirty="0">
                <a:latin typeface="+mn-lt"/>
                <a:cs typeface="Consolas" panose="020B0609020204030204" pitchFamily="49" charset="0"/>
              </a:rPr>
              <a:t> return </a:t>
            </a:r>
            <a:r>
              <a:rPr lang="pl-PL" dirty="0" err="1">
                <a:latin typeface="+mn-lt"/>
                <a:cs typeface="Consolas" panose="020B0609020204030204" pitchFamily="49" charset="0"/>
              </a:rPr>
              <a:t>value</a:t>
            </a:r>
            <a:r>
              <a:rPr lang="pl-PL" dirty="0">
                <a:latin typeface="+mn-lt"/>
                <a:cs typeface="Consolas" panose="020B0609020204030204" pitchFamily="49" charset="0"/>
              </a:rPr>
              <a:t>”;</a:t>
            </a:r>
          </a:p>
          <a:p>
            <a:pPr marL="342900" indent="-342900">
              <a:buFont typeface="Arial" panose="020B0604020202020204" pitchFamily="34" charset="0"/>
              <a:buChar char="•"/>
            </a:pPr>
            <a:r>
              <a:rPr lang="pl-PL" dirty="0">
                <a:latin typeface="Consolas" panose="020B0609020204030204" pitchFamily="49" charset="0"/>
                <a:cs typeface="Consolas" panose="020B0609020204030204" pitchFamily="49" charset="0"/>
              </a:rPr>
              <a:t>(</a:t>
            </a:r>
            <a:r>
              <a:rPr lang="pl-PL" i="1" dirty="0" err="1">
                <a:latin typeface="Consolas" panose="020B0609020204030204" pitchFamily="49" charset="0"/>
                <a:cs typeface="Consolas" panose="020B0609020204030204" pitchFamily="49" charset="0"/>
              </a:rPr>
              <a:t>Integer</a:t>
            </a:r>
            <a:r>
              <a:rPr lang="pl-PL" dirty="0">
                <a:latin typeface="Consolas" panose="020B0609020204030204" pitchFamily="49" charset="0"/>
                <a:cs typeface="Consolas" panose="020B0609020204030204" pitchFamily="49" charset="0"/>
              </a:rPr>
              <a:t> x, </a:t>
            </a:r>
            <a:r>
              <a:rPr lang="pl-PL" i="1" dirty="0" err="1">
                <a:latin typeface="Consolas" panose="020B0609020204030204" pitchFamily="49" charset="0"/>
                <a:cs typeface="Consolas" panose="020B0609020204030204" pitchFamily="49" charset="0"/>
              </a:rPr>
              <a:t>Long</a:t>
            </a:r>
            <a:r>
              <a:rPr lang="pl-PL" dirty="0">
                <a:latin typeface="Consolas" panose="020B0609020204030204" pitchFamily="49" charset="0"/>
                <a:cs typeface="Consolas" panose="020B0609020204030204" pitchFamily="49" charset="0"/>
              </a:rPr>
              <a:t> y) –&gt; </a:t>
            </a:r>
            <a:r>
              <a:rPr lang="pl-PL" dirty="0" err="1">
                <a:latin typeface="Consolas" panose="020B0609020204030204" pitchFamily="49" charset="0"/>
                <a:cs typeface="Consolas" panose="020B0609020204030204" pitchFamily="49" charset="0"/>
              </a:rPr>
              <a:t>System.out.println</a:t>
            </a:r>
            <a:r>
              <a:rPr lang="pl-PL" dirty="0">
                <a:latin typeface="Consolas" panose="020B0609020204030204" pitchFamily="49" charset="0"/>
                <a:cs typeface="Consolas" panose="020B0609020204030204" pitchFamily="49" charset="0"/>
              </a:rPr>
              <a:t>(x * y);</a:t>
            </a:r>
          </a:p>
          <a:p>
            <a:pPr marL="342900" indent="-342900">
              <a:buFont typeface="Arial" panose="020B0604020202020204" pitchFamily="34" charset="0"/>
              <a:buChar char="•"/>
            </a:pPr>
            <a:r>
              <a:rPr lang="pl-PL" dirty="0">
                <a:latin typeface="+mn-lt"/>
                <a:ea typeface="Arial Unicode MS" panose="020B0604020202020204" pitchFamily="34" charset="-128"/>
                <a:cs typeface="Arial Unicode MS" panose="020B0604020202020204" pitchFamily="34" charset="-128"/>
              </a:rPr>
              <a:t>Pomocne przy kolekcjach, strumieniach, w zapisie…</a:t>
            </a:r>
          </a:p>
          <a:p>
            <a:pPr marL="342900" indent="-342900">
              <a:buFont typeface="Arial" panose="020B0604020202020204" pitchFamily="34" charset="0"/>
              <a:buChar char="•"/>
            </a:pPr>
            <a:r>
              <a:rPr lang="pl-PL" dirty="0">
                <a:latin typeface="+mn-lt"/>
                <a:ea typeface="Arial Unicode MS" panose="020B0604020202020204" pitchFamily="34" charset="-128"/>
                <a:cs typeface="Arial Unicode MS" panose="020B0604020202020204" pitchFamily="34" charset="-128"/>
              </a:rPr>
              <a:t>Dostęp do pól i pól statycznych, oraz niejawnych zmiennych finalnych.</a:t>
            </a:r>
          </a:p>
        </p:txBody>
      </p:sp>
      <p:sp>
        <p:nvSpPr>
          <p:cNvPr id="3" name="Title 4">
            <a:extLst>
              <a:ext uri="{FF2B5EF4-FFF2-40B4-BE49-F238E27FC236}">
                <a16:creationId xmlns:a16="http://schemas.microsoft.com/office/drawing/2014/main" id="{B53E1DC4-4CCB-42DC-9D27-B482632A50B0}"/>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a:t>Wyrażenia lambda</a:t>
            </a:r>
          </a:p>
        </p:txBody>
      </p:sp>
    </p:spTree>
    <p:extLst>
      <p:ext uri="{BB962C8B-B14F-4D97-AF65-F5344CB8AC3E}">
        <p14:creationId xmlns:p14="http://schemas.microsoft.com/office/powerpoint/2010/main" val="865907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C28831-212C-4A18-9E6B-D41CC7961D41}"/>
              </a:ext>
            </a:extLst>
          </p:cNvPr>
          <p:cNvSpPr txBox="1">
            <a:spLocks/>
          </p:cNvSpPr>
          <p:nvPr/>
        </p:nvSpPr>
        <p:spPr>
          <a:xfrm>
            <a:off x="407988" y="1772817"/>
            <a:ext cx="11376025" cy="256825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latin typeface="Arial Unicode MS" panose="020B0604020202020204" pitchFamily="34" charset="-128"/>
                <a:ea typeface="Arial Unicode MS" panose="020B0604020202020204" pitchFamily="34" charset="-128"/>
                <a:cs typeface="Arial Unicode MS" panose="020B0604020202020204" pitchFamily="34" charset="-128"/>
              </a:rPr>
              <a:t>Ma tylko jedną metodę abstrakcyjną</a:t>
            </a:r>
          </a:p>
          <a:p>
            <a:pPr marL="342900" indent="-342900">
              <a:buFont typeface="Arial" panose="020B0604020202020204" pitchFamily="34" charset="0"/>
              <a:buChar char="•"/>
            </a:pPr>
            <a:r>
              <a:rPr lang="pl-PL" dirty="0">
                <a:latin typeface="Arial Unicode MS" panose="020B0604020202020204" pitchFamily="34" charset="-128"/>
                <a:ea typeface="Arial Unicode MS" panose="020B0604020202020204" pitchFamily="34" charset="-128"/>
                <a:cs typeface="Arial Unicode MS" panose="020B0604020202020204" pitchFamily="34" charset="-128"/>
              </a:rPr>
              <a:t>@</a:t>
            </a:r>
            <a:r>
              <a:rPr lang="pl-PL" dirty="0" err="1">
                <a:latin typeface="Arial Unicode MS" panose="020B0604020202020204" pitchFamily="34" charset="-128"/>
                <a:ea typeface="Arial Unicode MS" panose="020B0604020202020204" pitchFamily="34" charset="-128"/>
                <a:cs typeface="Arial Unicode MS" panose="020B0604020202020204" pitchFamily="34" charset="-128"/>
              </a:rPr>
              <a:t>FunctionalInterface</a:t>
            </a:r>
            <a:endParaRPr lang="pl-PL"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pl-PL" dirty="0" err="1">
                <a:latin typeface="Arial Unicode MS" panose="020B0604020202020204" pitchFamily="34" charset="-128"/>
                <a:ea typeface="Arial Unicode MS" panose="020B0604020202020204" pitchFamily="34" charset="-128"/>
                <a:cs typeface="Arial Unicode MS" panose="020B0604020202020204" pitchFamily="34" charset="-128"/>
              </a:rPr>
              <a:t>Comparator</a:t>
            </a:r>
            <a:r>
              <a:rPr lang="pl-PL"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pl-PL" dirty="0" err="1">
                <a:latin typeface="Arial Unicode MS" panose="020B0604020202020204" pitchFamily="34" charset="-128"/>
                <a:ea typeface="Arial Unicode MS" panose="020B0604020202020204" pitchFamily="34" charset="-128"/>
                <a:cs typeface="Arial Unicode MS" panose="020B0604020202020204" pitchFamily="34" charset="-128"/>
              </a:rPr>
              <a:t>Runnable</a:t>
            </a:r>
            <a:endParaRPr lang="pl-PL"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pl-PL" dirty="0" err="1">
                <a:latin typeface="Arial Unicode MS" panose="020B0604020202020204" pitchFamily="34" charset="-128"/>
                <a:ea typeface="Arial Unicode MS" panose="020B0604020202020204" pitchFamily="34" charset="-128"/>
                <a:cs typeface="Arial Unicode MS" panose="020B0604020202020204" pitchFamily="34" charset="-128"/>
              </a:rPr>
              <a:t>Function</a:t>
            </a:r>
            <a:r>
              <a:rPr lang="pl-PL" dirty="0">
                <a:latin typeface="Arial Unicode MS" panose="020B0604020202020204" pitchFamily="34" charset="-128"/>
                <a:ea typeface="Arial Unicode MS" panose="020B0604020202020204" pitchFamily="34" charset="-128"/>
                <a:cs typeface="Arial Unicode MS" panose="020B0604020202020204" pitchFamily="34" charset="-128"/>
              </a:rPr>
              <a:t>&lt;T, R&gt; - </a:t>
            </a:r>
            <a:r>
              <a:rPr lang="pl-PL" dirty="0" err="1">
                <a:latin typeface="Arial Unicode MS" panose="020B0604020202020204" pitchFamily="34" charset="-128"/>
                <a:ea typeface="Arial Unicode MS" panose="020B0604020202020204" pitchFamily="34" charset="-128"/>
                <a:cs typeface="Arial Unicode MS" panose="020B0604020202020204" pitchFamily="34" charset="-128"/>
              </a:rPr>
              <a:t>apply</a:t>
            </a:r>
            <a:endParaRPr lang="pl-PL"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0000"/>
            <a:r>
              <a:rPr lang="pl-PL" dirty="0">
                <a:latin typeface="Consolas" panose="020B0609020204030204" pitchFamily="49" charset="0"/>
                <a:ea typeface="Arial Unicode MS" panose="020B0604020202020204" pitchFamily="34" charset="-128"/>
                <a:cs typeface="Consolas" panose="020B0609020204030204" pitchFamily="49" charset="0"/>
              </a:rPr>
              <a:t>	</a:t>
            </a:r>
            <a:r>
              <a:rPr lang="pl-PL" dirty="0" err="1">
                <a:latin typeface="Consolas" panose="020B0609020204030204" pitchFamily="49" charset="0"/>
                <a:ea typeface="Arial Unicode MS" panose="020B0604020202020204" pitchFamily="34" charset="-128"/>
                <a:cs typeface="Consolas" panose="020B0609020204030204" pitchFamily="49" charset="0"/>
              </a:rPr>
              <a:t>Function</a:t>
            </a:r>
            <a:r>
              <a:rPr lang="pl-PL" dirty="0">
                <a:latin typeface="Consolas" panose="020B0609020204030204" pitchFamily="49" charset="0"/>
                <a:ea typeface="Arial Unicode MS" panose="020B0604020202020204" pitchFamily="34" charset="-128"/>
                <a:cs typeface="Consolas" panose="020B0609020204030204" pitchFamily="49" charset="0"/>
              </a:rPr>
              <a:t>&lt;</a:t>
            </a:r>
            <a:r>
              <a:rPr lang="pl-PL" dirty="0" err="1">
                <a:latin typeface="Consolas" panose="020B0609020204030204" pitchFamily="49" charset="0"/>
                <a:ea typeface="Arial Unicode MS" panose="020B0604020202020204" pitchFamily="34" charset="-128"/>
                <a:cs typeface="Consolas" panose="020B0609020204030204" pitchFamily="49" charset="0"/>
              </a:rPr>
              <a:t>Integer</a:t>
            </a:r>
            <a:r>
              <a:rPr lang="pl-PL" dirty="0">
                <a:latin typeface="Consolas" panose="020B0609020204030204" pitchFamily="49" charset="0"/>
                <a:ea typeface="Arial Unicode MS" panose="020B0604020202020204" pitchFamily="34" charset="-128"/>
                <a:cs typeface="Consolas" panose="020B0609020204030204" pitchFamily="49" charset="0"/>
              </a:rPr>
              <a:t>, </a:t>
            </a:r>
            <a:r>
              <a:rPr lang="pl-PL" dirty="0" err="1">
                <a:latin typeface="Consolas" panose="020B0609020204030204" pitchFamily="49" charset="0"/>
                <a:ea typeface="Arial Unicode MS" panose="020B0604020202020204" pitchFamily="34" charset="-128"/>
                <a:cs typeface="Consolas" panose="020B0609020204030204" pitchFamily="49" charset="0"/>
              </a:rPr>
              <a:t>Long</a:t>
            </a:r>
            <a:r>
              <a:rPr lang="pl-PL" dirty="0">
                <a:latin typeface="Consolas" panose="020B0609020204030204" pitchFamily="49" charset="0"/>
                <a:ea typeface="Arial Unicode MS" panose="020B0604020202020204" pitchFamily="34" charset="-128"/>
                <a:cs typeface="Consolas" panose="020B0609020204030204" pitchFamily="49" charset="0"/>
              </a:rPr>
              <a:t>&gt; </a:t>
            </a:r>
            <a:r>
              <a:rPr lang="pl-PL" dirty="0" err="1">
                <a:latin typeface="Consolas" panose="020B0609020204030204" pitchFamily="49" charset="0"/>
                <a:ea typeface="Arial Unicode MS" panose="020B0604020202020204" pitchFamily="34" charset="-128"/>
                <a:cs typeface="Consolas" panose="020B0609020204030204" pitchFamily="49" charset="0"/>
              </a:rPr>
              <a:t>example</a:t>
            </a:r>
            <a:r>
              <a:rPr lang="pl-PL" dirty="0">
                <a:latin typeface="Consolas" panose="020B0609020204030204" pitchFamily="49" charset="0"/>
                <a:ea typeface="Arial Unicode MS" panose="020B0604020202020204" pitchFamily="34" charset="-128"/>
                <a:cs typeface="Consolas" panose="020B0609020204030204" pitchFamily="49" charset="0"/>
              </a:rPr>
              <a:t> = </a:t>
            </a:r>
            <a:r>
              <a:rPr lang="pl-PL" dirty="0" err="1">
                <a:latin typeface="Consolas" panose="020B0609020204030204" pitchFamily="49" charset="0"/>
                <a:ea typeface="Arial Unicode MS" panose="020B0604020202020204" pitchFamily="34" charset="-128"/>
                <a:cs typeface="Consolas" panose="020B0609020204030204" pitchFamily="49" charset="0"/>
              </a:rPr>
              <a:t>intNumber</a:t>
            </a:r>
            <a:r>
              <a:rPr lang="pl-PL" dirty="0">
                <a:latin typeface="Consolas" panose="020B0609020204030204" pitchFamily="49" charset="0"/>
                <a:ea typeface="Arial Unicode MS" panose="020B0604020202020204" pitchFamily="34" charset="-128"/>
                <a:cs typeface="Consolas" panose="020B0609020204030204" pitchFamily="49" charset="0"/>
              </a:rPr>
              <a:t> -&gt; </a:t>
            </a:r>
            <a:r>
              <a:rPr lang="pl-PL" dirty="0" err="1">
                <a:latin typeface="Consolas" panose="020B0609020204030204" pitchFamily="49" charset="0"/>
                <a:ea typeface="Arial Unicode MS" panose="020B0604020202020204" pitchFamily="34" charset="-128"/>
                <a:cs typeface="Consolas" panose="020B0609020204030204" pitchFamily="49" charset="0"/>
              </a:rPr>
              <a:t>new</a:t>
            </a:r>
            <a:r>
              <a:rPr lang="pl-PL" dirty="0">
                <a:latin typeface="Consolas" panose="020B0609020204030204" pitchFamily="49" charset="0"/>
                <a:ea typeface="Arial Unicode MS" panose="020B0604020202020204" pitchFamily="34" charset="-128"/>
                <a:cs typeface="Consolas" panose="020B0609020204030204" pitchFamily="49" charset="0"/>
              </a:rPr>
              <a:t> </a:t>
            </a:r>
            <a:r>
              <a:rPr lang="pl-PL" dirty="0" err="1">
                <a:latin typeface="Consolas" panose="020B0609020204030204" pitchFamily="49" charset="0"/>
                <a:ea typeface="Arial Unicode MS" panose="020B0604020202020204" pitchFamily="34" charset="-128"/>
                <a:cs typeface="Consolas" panose="020B0609020204030204" pitchFamily="49" charset="0"/>
              </a:rPr>
              <a:t>Long</a:t>
            </a:r>
            <a:r>
              <a:rPr lang="pl-PL" dirty="0">
                <a:latin typeface="Consolas" panose="020B0609020204030204" pitchFamily="49" charset="0"/>
                <a:ea typeface="Arial Unicode MS" panose="020B0604020202020204" pitchFamily="34" charset="-128"/>
                <a:cs typeface="Consolas" panose="020B0609020204030204" pitchFamily="49" charset="0"/>
              </a:rPr>
              <a:t>(</a:t>
            </a:r>
            <a:r>
              <a:rPr lang="pl-PL" dirty="0" err="1">
                <a:latin typeface="Consolas" panose="020B0609020204030204" pitchFamily="49" charset="0"/>
                <a:ea typeface="Arial Unicode MS" panose="020B0604020202020204" pitchFamily="34" charset="-128"/>
                <a:cs typeface="Consolas" panose="020B0609020204030204" pitchFamily="49" charset="0"/>
              </a:rPr>
              <a:t>intNumber</a:t>
            </a:r>
            <a:r>
              <a:rPr lang="pl-PL" dirty="0">
                <a:latin typeface="Consolas" panose="020B0609020204030204" pitchFamily="49" charset="0"/>
                <a:ea typeface="Arial Unicode MS" panose="020B0604020202020204" pitchFamily="34" charset="-128"/>
                <a:cs typeface="Consolas" panose="020B0609020204030204" pitchFamily="49" charset="0"/>
              </a:rPr>
              <a:t>);</a:t>
            </a:r>
          </a:p>
          <a:p>
            <a:pPr marL="90000"/>
            <a:r>
              <a:rPr lang="pl-PL"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3" name="Title 4">
            <a:extLst>
              <a:ext uri="{FF2B5EF4-FFF2-40B4-BE49-F238E27FC236}">
                <a16:creationId xmlns:a16="http://schemas.microsoft.com/office/drawing/2014/main" id="{C5981804-CC61-4A75-BE98-E731A6A6348C}"/>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dirty="0"/>
              <a:t>Wbudowane interfejsy funkcyjne</a:t>
            </a:r>
          </a:p>
        </p:txBody>
      </p:sp>
    </p:spTree>
    <p:extLst>
      <p:ext uri="{BB962C8B-B14F-4D97-AF65-F5344CB8AC3E}">
        <p14:creationId xmlns:p14="http://schemas.microsoft.com/office/powerpoint/2010/main" val="944679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E54CB1-15D8-4F0D-819B-82176DAEBCA4}"/>
              </a:ext>
            </a:extLst>
          </p:cNvPr>
          <p:cNvSpPr txBox="1">
            <a:spLocks/>
          </p:cNvSpPr>
          <p:nvPr/>
        </p:nvSpPr>
        <p:spPr>
          <a:xfrm>
            <a:off x="407987" y="1093563"/>
            <a:ext cx="11376025" cy="56973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latin typeface="Arial Unicode MS" panose="020B0604020202020204" pitchFamily="34" charset="-128"/>
                <a:ea typeface="Arial Unicode MS" panose="020B0604020202020204" pitchFamily="34" charset="-128"/>
                <a:cs typeface="Arial Unicode MS" panose="020B0604020202020204" pitchFamily="34" charset="-128"/>
              </a:rPr>
              <a:t>Przypisujemy metodę do zmienne, bez wywołania</a:t>
            </a:r>
          </a:p>
          <a:p>
            <a:r>
              <a:rPr lang="pl-PL" dirty="0">
                <a:latin typeface="Arial Unicode MS" panose="020B0604020202020204" pitchFamily="34" charset="-128"/>
                <a:ea typeface="Arial Unicode MS" panose="020B0604020202020204" pitchFamily="34" charset="-128"/>
                <a:cs typeface="Arial Unicode MS" panose="020B0604020202020204" pitchFamily="34" charset="-128"/>
              </a:rPr>
              <a:t>Wywołujemy gdy potrzebna do użycia</a:t>
            </a:r>
          </a:p>
          <a:p>
            <a:pPr marL="90000"/>
            <a:r>
              <a:rPr lang="pl-PL" sz="1600" dirty="0">
                <a:latin typeface="Consolas" panose="020B0609020204030204" pitchFamily="49" charset="0"/>
                <a:cs typeface="Consolas" panose="020B0609020204030204" pitchFamily="49" charset="0"/>
              </a:rPr>
              <a:t>Object </a:t>
            </a:r>
            <a:r>
              <a:rPr lang="pl-PL" sz="1600" dirty="0" err="1">
                <a:latin typeface="Consolas" panose="020B0609020204030204" pitchFamily="49" charset="0"/>
                <a:cs typeface="Consolas" panose="020B0609020204030204" pitchFamily="49" charset="0"/>
              </a:rPr>
              <a:t>objectInstance</a:t>
            </a:r>
            <a:r>
              <a:rPr lang="pl-PL" sz="1600" dirty="0">
                <a:latin typeface="Consolas" panose="020B0609020204030204" pitchFamily="49" charset="0"/>
                <a:cs typeface="Consolas" panose="020B0609020204030204" pitchFamily="49" charset="0"/>
              </a:rPr>
              <a:t> = </a:t>
            </a:r>
            <a:r>
              <a:rPr lang="pl-PL" sz="1600" dirty="0" err="1">
                <a:solidFill>
                  <a:srgbClr val="0000FF"/>
                </a:solidFill>
                <a:latin typeface="Consolas" panose="020B0609020204030204" pitchFamily="49" charset="0"/>
                <a:cs typeface="Consolas" panose="020B0609020204030204" pitchFamily="49" charset="0"/>
              </a:rPr>
              <a:t>new</a:t>
            </a:r>
            <a:r>
              <a:rPr lang="pl-PL" sz="1600" dirty="0">
                <a:latin typeface="Consolas" panose="020B0609020204030204" pitchFamily="49" charset="0"/>
                <a:cs typeface="Consolas" panose="020B0609020204030204" pitchFamily="49" charset="0"/>
              </a:rPr>
              <a:t> Object();</a:t>
            </a:r>
            <a:br>
              <a:rPr lang="pl-PL" sz="1600" dirty="0">
                <a:latin typeface="Consolas" panose="020B0609020204030204" pitchFamily="49" charset="0"/>
                <a:cs typeface="Consolas" panose="020B0609020204030204" pitchFamily="49" charset="0"/>
              </a:rPr>
            </a:br>
            <a:r>
              <a:rPr lang="pl-PL" sz="1600" dirty="0" err="1">
                <a:latin typeface="Consolas" panose="020B0609020204030204" pitchFamily="49" charset="0"/>
                <a:cs typeface="Consolas" panose="020B0609020204030204" pitchFamily="49" charset="0"/>
              </a:rPr>
              <a:t>IntSupplier</a:t>
            </a:r>
            <a:r>
              <a:rPr lang="pl-PL" sz="1600" dirty="0">
                <a:latin typeface="Consolas" panose="020B0609020204030204" pitchFamily="49" charset="0"/>
                <a:cs typeface="Consolas" panose="020B0609020204030204" pitchFamily="49" charset="0"/>
              </a:rPr>
              <a:t> </a:t>
            </a:r>
            <a:r>
              <a:rPr lang="pl-PL" sz="1600" dirty="0" err="1">
                <a:latin typeface="Consolas" panose="020B0609020204030204" pitchFamily="49" charset="0"/>
                <a:cs typeface="Consolas" panose="020B0609020204030204" pitchFamily="49" charset="0"/>
              </a:rPr>
              <a:t>equalsMethodOnObject</a:t>
            </a:r>
            <a:r>
              <a:rPr lang="pl-PL" sz="1600" dirty="0">
                <a:latin typeface="Consolas" panose="020B0609020204030204" pitchFamily="49" charset="0"/>
                <a:cs typeface="Consolas" panose="020B0609020204030204" pitchFamily="49" charset="0"/>
              </a:rPr>
              <a:t> = </a:t>
            </a:r>
            <a:r>
              <a:rPr lang="pl-PL" sz="1600" dirty="0" err="1">
                <a:latin typeface="Consolas" panose="020B0609020204030204" pitchFamily="49" charset="0"/>
                <a:cs typeface="Consolas" panose="020B0609020204030204" pitchFamily="49" charset="0"/>
              </a:rPr>
              <a:t>objectInstance</a:t>
            </a:r>
            <a:r>
              <a:rPr lang="pl-PL" sz="1600" dirty="0">
                <a:latin typeface="Consolas" panose="020B0609020204030204" pitchFamily="49" charset="0"/>
                <a:cs typeface="Consolas" panose="020B0609020204030204" pitchFamily="49" charset="0"/>
              </a:rPr>
              <a:t>::</a:t>
            </a:r>
            <a:r>
              <a:rPr lang="pl-PL" sz="1600" dirty="0" err="1">
                <a:latin typeface="Consolas" panose="020B0609020204030204" pitchFamily="49" charset="0"/>
                <a:cs typeface="Consolas" panose="020B0609020204030204" pitchFamily="49" charset="0"/>
              </a:rPr>
              <a:t>hashCode</a:t>
            </a:r>
            <a:r>
              <a:rPr lang="pl-PL" sz="1600" dirty="0">
                <a:latin typeface="Consolas" panose="020B0609020204030204" pitchFamily="49" charset="0"/>
                <a:cs typeface="Consolas" panose="020B0609020204030204" pitchFamily="49" charset="0"/>
              </a:rPr>
              <a:t>;</a:t>
            </a:r>
            <a:br>
              <a:rPr lang="pl-PL" sz="1600" dirty="0">
                <a:latin typeface="Consolas" panose="020B0609020204030204" pitchFamily="49" charset="0"/>
                <a:cs typeface="Consolas" panose="020B0609020204030204" pitchFamily="49" charset="0"/>
              </a:rPr>
            </a:br>
            <a:r>
              <a:rPr lang="pl-PL" sz="1600" dirty="0" err="1">
                <a:latin typeface="Consolas" panose="020B0609020204030204" pitchFamily="49" charset="0"/>
                <a:cs typeface="Consolas" panose="020B0609020204030204" pitchFamily="49" charset="0"/>
              </a:rPr>
              <a:t>System.</a:t>
            </a:r>
            <a:r>
              <a:rPr lang="pl-PL" sz="1600" dirty="0" err="1">
                <a:solidFill>
                  <a:srgbClr val="0000FF"/>
                </a:solidFill>
                <a:latin typeface="Consolas" panose="020B0609020204030204" pitchFamily="49" charset="0"/>
                <a:cs typeface="Consolas" panose="020B0609020204030204" pitchFamily="49" charset="0"/>
              </a:rPr>
              <a:t>out</a:t>
            </a:r>
            <a:r>
              <a:rPr lang="pl-PL" sz="1600" dirty="0" err="1">
                <a:latin typeface="Consolas" panose="020B0609020204030204" pitchFamily="49" charset="0"/>
                <a:cs typeface="Consolas" panose="020B0609020204030204" pitchFamily="49" charset="0"/>
              </a:rPr>
              <a:t>.</a:t>
            </a:r>
            <a:r>
              <a:rPr lang="pl-PL" sz="1600" dirty="0" err="1">
                <a:solidFill>
                  <a:srgbClr val="0000FF"/>
                </a:solidFill>
                <a:latin typeface="Consolas" panose="020B0609020204030204" pitchFamily="49" charset="0"/>
                <a:cs typeface="Consolas" panose="020B0609020204030204" pitchFamily="49" charset="0"/>
              </a:rPr>
              <a:t>println</a:t>
            </a:r>
            <a:r>
              <a:rPr lang="pl-PL" sz="1600" dirty="0">
                <a:latin typeface="Consolas" panose="020B0609020204030204" pitchFamily="49" charset="0"/>
                <a:cs typeface="Consolas" panose="020B0609020204030204" pitchFamily="49" charset="0"/>
              </a:rPr>
              <a:t>(</a:t>
            </a:r>
            <a:r>
              <a:rPr lang="pl-PL" sz="1600" dirty="0" err="1">
                <a:latin typeface="Consolas" panose="020B0609020204030204" pitchFamily="49" charset="0"/>
                <a:cs typeface="Consolas" panose="020B0609020204030204" pitchFamily="49" charset="0"/>
              </a:rPr>
              <a:t>equalsMethodOnObject.</a:t>
            </a:r>
            <a:r>
              <a:rPr lang="pl-PL" sz="1600" dirty="0" err="1">
                <a:solidFill>
                  <a:srgbClr val="0000FF"/>
                </a:solidFill>
                <a:latin typeface="Consolas" panose="020B0609020204030204" pitchFamily="49" charset="0"/>
                <a:cs typeface="Consolas" panose="020B0609020204030204" pitchFamily="49" charset="0"/>
              </a:rPr>
              <a:t>getAsInt</a:t>
            </a:r>
            <a:r>
              <a:rPr lang="pl-PL" sz="1600" dirty="0">
                <a:solidFill>
                  <a:srgbClr val="0000FF"/>
                </a:solidFill>
                <a:latin typeface="Consolas" panose="020B0609020204030204" pitchFamily="49" charset="0"/>
                <a:cs typeface="Consolas" panose="020B0609020204030204" pitchFamily="49" charset="0"/>
              </a:rPr>
              <a:t>()</a:t>
            </a:r>
            <a:r>
              <a:rPr lang="pl-PL" sz="1600" dirty="0">
                <a:latin typeface="Consolas" panose="020B0609020204030204" pitchFamily="49" charset="0"/>
                <a:cs typeface="Consolas" panose="020B0609020204030204" pitchFamily="49" charset="0"/>
              </a:rPr>
              <a:t>));</a:t>
            </a:r>
            <a:br>
              <a:rPr lang="pl-PL" sz="1600" dirty="0">
                <a:latin typeface="Consolas" panose="020B0609020204030204" pitchFamily="49" charset="0"/>
                <a:cs typeface="Consolas" panose="020B0609020204030204" pitchFamily="49" charset="0"/>
              </a:rPr>
            </a:br>
            <a:endParaRPr lang="pl-PL" b="1" dirty="0">
              <a:latin typeface="Consolas" panose="020B0609020204030204" pitchFamily="49" charset="0"/>
              <a:cs typeface="Consolas" panose="020B0609020204030204" pitchFamily="49" charset="0"/>
            </a:endParaRPr>
          </a:p>
          <a:p>
            <a:pPr marL="90000"/>
            <a:r>
              <a:rPr lang="pl-PL" dirty="0">
                <a:latin typeface="Arial Unicode MS" panose="020B0604020202020204" pitchFamily="34" charset="-128"/>
                <a:ea typeface="Arial Unicode MS" panose="020B0604020202020204" pitchFamily="34" charset="-128"/>
                <a:cs typeface="Arial Unicode MS" panose="020B0604020202020204" pitchFamily="34" charset="-128"/>
              </a:rPr>
              <a:t>To to samo co :</a:t>
            </a:r>
            <a:endParaRPr lang="pl-PL"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0000"/>
            <a:r>
              <a:rPr lang="pl-PL" sz="1600" dirty="0">
                <a:latin typeface="Consolas" panose="020B0609020204030204" pitchFamily="49" charset="0"/>
                <a:ea typeface="Arial Unicode MS" panose="020B0604020202020204" pitchFamily="34" charset="-128"/>
                <a:cs typeface="Consolas" panose="020B0609020204030204" pitchFamily="49" charset="0"/>
              </a:rPr>
              <a:t>Object </a:t>
            </a:r>
            <a:r>
              <a:rPr lang="pl-PL" sz="1600" dirty="0" err="1">
                <a:latin typeface="Consolas" panose="020B0609020204030204" pitchFamily="49" charset="0"/>
                <a:ea typeface="Arial Unicode MS" panose="020B0604020202020204" pitchFamily="34" charset="-128"/>
                <a:cs typeface="Consolas" panose="020B0609020204030204" pitchFamily="49" charset="0"/>
              </a:rPr>
              <a:t>objectInstance</a:t>
            </a:r>
            <a:r>
              <a:rPr lang="pl-PL" sz="1600" dirty="0">
                <a:latin typeface="Consolas" panose="020B0609020204030204" pitchFamily="49" charset="0"/>
                <a:ea typeface="Arial Unicode MS" panose="020B0604020202020204" pitchFamily="34" charset="-128"/>
                <a:cs typeface="Consolas" panose="020B0609020204030204" pitchFamily="49" charset="0"/>
              </a:rPr>
              <a:t> = </a:t>
            </a:r>
            <a:r>
              <a:rPr lang="pl-PL" sz="1600" dirty="0" err="1">
                <a:solidFill>
                  <a:srgbClr val="0000FF"/>
                </a:solidFill>
                <a:latin typeface="Consolas" panose="020B0609020204030204" pitchFamily="49" charset="0"/>
                <a:ea typeface="Arial Unicode MS" panose="020B0604020202020204" pitchFamily="34" charset="-128"/>
                <a:cs typeface="Consolas" panose="020B0609020204030204" pitchFamily="49" charset="0"/>
              </a:rPr>
              <a:t>new</a:t>
            </a:r>
            <a:r>
              <a:rPr lang="pl-PL" sz="1600" dirty="0">
                <a:latin typeface="Consolas" panose="020B0609020204030204" pitchFamily="49" charset="0"/>
                <a:ea typeface="Arial Unicode MS" panose="020B0604020202020204" pitchFamily="34" charset="-128"/>
                <a:cs typeface="Consolas" panose="020B0609020204030204" pitchFamily="49" charset="0"/>
              </a:rPr>
              <a:t> Object();</a:t>
            </a:r>
            <a:br>
              <a:rPr lang="pl-PL" sz="1600" dirty="0">
                <a:latin typeface="Consolas" panose="020B0609020204030204" pitchFamily="49" charset="0"/>
                <a:ea typeface="Arial Unicode MS" panose="020B0604020202020204" pitchFamily="34" charset="-128"/>
                <a:cs typeface="Consolas" panose="020B0609020204030204" pitchFamily="49" charset="0"/>
              </a:rPr>
            </a:br>
            <a:r>
              <a:rPr lang="pl-PL" sz="1600" dirty="0" err="1">
                <a:latin typeface="Consolas" panose="020B0609020204030204" pitchFamily="49" charset="0"/>
                <a:ea typeface="Arial Unicode MS" panose="020B0604020202020204" pitchFamily="34" charset="-128"/>
                <a:cs typeface="Consolas" panose="020B0609020204030204" pitchFamily="49" charset="0"/>
              </a:rPr>
              <a:t>System.</a:t>
            </a:r>
            <a:r>
              <a:rPr lang="pl-PL" sz="1600" dirty="0" err="1">
                <a:solidFill>
                  <a:srgbClr val="0000FF"/>
                </a:solidFill>
                <a:latin typeface="Consolas" panose="020B0609020204030204" pitchFamily="49" charset="0"/>
                <a:ea typeface="Arial Unicode MS" panose="020B0604020202020204" pitchFamily="34" charset="-128"/>
                <a:cs typeface="Consolas" panose="020B0609020204030204" pitchFamily="49" charset="0"/>
              </a:rPr>
              <a:t>out.println</a:t>
            </a:r>
            <a:r>
              <a:rPr lang="pl-PL" sz="1600" dirty="0">
                <a:latin typeface="Consolas" panose="020B0609020204030204" pitchFamily="49" charset="0"/>
                <a:ea typeface="Arial Unicode MS" panose="020B0604020202020204" pitchFamily="34" charset="-128"/>
                <a:cs typeface="Consolas" panose="020B0609020204030204" pitchFamily="49" charset="0"/>
              </a:rPr>
              <a:t>(</a:t>
            </a:r>
            <a:r>
              <a:rPr lang="pl-PL" sz="1600" dirty="0" err="1">
                <a:latin typeface="Consolas" panose="020B0609020204030204" pitchFamily="49" charset="0"/>
                <a:ea typeface="Arial Unicode MS" panose="020B0604020202020204" pitchFamily="34" charset="-128"/>
                <a:cs typeface="Consolas" panose="020B0609020204030204" pitchFamily="49" charset="0"/>
              </a:rPr>
              <a:t>objectInstance.</a:t>
            </a:r>
            <a:r>
              <a:rPr lang="pl-PL" sz="1600" dirty="0" err="1">
                <a:solidFill>
                  <a:srgbClr val="0000FF"/>
                </a:solidFill>
                <a:latin typeface="Consolas" panose="020B0609020204030204" pitchFamily="49" charset="0"/>
                <a:ea typeface="Arial Unicode MS" panose="020B0604020202020204" pitchFamily="34" charset="-128"/>
                <a:cs typeface="Consolas" panose="020B0609020204030204" pitchFamily="49" charset="0"/>
              </a:rPr>
              <a:t>hashCode</a:t>
            </a:r>
            <a:r>
              <a:rPr lang="pl-PL" sz="1600" dirty="0">
                <a:latin typeface="Consolas" panose="020B0609020204030204" pitchFamily="49" charset="0"/>
                <a:ea typeface="Arial Unicode MS" panose="020B0604020202020204" pitchFamily="34" charset="-128"/>
                <a:cs typeface="Consolas" panose="020B0609020204030204" pitchFamily="49" charset="0"/>
              </a:rPr>
              <a:t>());</a:t>
            </a:r>
            <a:br>
              <a:rPr lang="pl-PL" sz="1600" dirty="0">
                <a:latin typeface="Consolas" panose="020B0609020204030204" pitchFamily="49" charset="0"/>
                <a:ea typeface="Arial Unicode MS" panose="020B0604020202020204" pitchFamily="34" charset="-128"/>
                <a:cs typeface="Consolas" panose="020B0609020204030204" pitchFamily="49" charset="0"/>
              </a:rPr>
            </a:br>
            <a:endParaRPr lang="pl-PL" sz="1600" dirty="0">
              <a:latin typeface="Consolas" panose="020B0609020204030204" pitchFamily="49" charset="0"/>
              <a:ea typeface="Arial Unicode MS" panose="020B0604020202020204" pitchFamily="34" charset="-128"/>
              <a:cs typeface="Consolas" panose="020B0609020204030204" pitchFamily="49" charset="0"/>
            </a:endParaRPr>
          </a:p>
          <a:p>
            <a:r>
              <a:rPr lang="pl-PL"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Odwołanie bez podania instancji</a:t>
            </a:r>
          </a:p>
          <a:p>
            <a:pPr marL="90000">
              <a:buClr>
                <a:srgbClr val="0070AD"/>
              </a:buClr>
            </a:pPr>
            <a:r>
              <a:rPr lang="pl-PL" sz="1600" dirty="0" err="1">
                <a:latin typeface="Consolas" panose="020B0609020204030204" pitchFamily="49" charset="0"/>
                <a:cs typeface="Consolas" panose="020B0609020204030204" pitchFamily="49" charset="0"/>
              </a:rPr>
              <a:t>ToIntFunction</a:t>
            </a:r>
            <a:r>
              <a:rPr lang="pl-PL" sz="1600" dirty="0">
                <a:latin typeface="Consolas" panose="020B0609020204030204" pitchFamily="49" charset="0"/>
                <a:cs typeface="Consolas" panose="020B0609020204030204" pitchFamily="49" charset="0"/>
              </a:rPr>
              <a:t> </a:t>
            </a:r>
            <a:r>
              <a:rPr lang="pl-PL" sz="1600" dirty="0" err="1">
                <a:latin typeface="Consolas" panose="020B0609020204030204" pitchFamily="49" charset="0"/>
                <a:cs typeface="Consolas" panose="020B0609020204030204" pitchFamily="49" charset="0"/>
              </a:rPr>
              <a:t>equalsMethodOnObject</a:t>
            </a:r>
            <a:r>
              <a:rPr lang="pl-PL" sz="1600" dirty="0">
                <a:latin typeface="Consolas" panose="020B0609020204030204" pitchFamily="49" charset="0"/>
                <a:cs typeface="Consolas" panose="020B0609020204030204" pitchFamily="49" charset="0"/>
              </a:rPr>
              <a:t> = Object::</a:t>
            </a:r>
            <a:r>
              <a:rPr lang="pl-PL" sz="1600" dirty="0" err="1">
                <a:latin typeface="Consolas" panose="020B0609020204030204" pitchFamily="49" charset="0"/>
                <a:cs typeface="Consolas" panose="020B0609020204030204" pitchFamily="49" charset="0"/>
              </a:rPr>
              <a:t>hashCode</a:t>
            </a:r>
            <a:r>
              <a:rPr lang="pl-PL" sz="1600" dirty="0">
                <a:latin typeface="Consolas" panose="020B0609020204030204" pitchFamily="49" charset="0"/>
                <a:cs typeface="Consolas" panose="020B0609020204030204" pitchFamily="49" charset="0"/>
              </a:rPr>
              <a:t>;</a:t>
            </a:r>
            <a:br>
              <a:rPr lang="pl-PL" sz="1600" dirty="0">
                <a:latin typeface="Consolas" panose="020B0609020204030204" pitchFamily="49" charset="0"/>
                <a:cs typeface="Consolas" panose="020B0609020204030204" pitchFamily="49" charset="0"/>
              </a:rPr>
            </a:br>
            <a:r>
              <a:rPr lang="pl-PL" sz="1600" dirty="0">
                <a:latin typeface="Consolas" panose="020B0609020204030204" pitchFamily="49" charset="0"/>
                <a:cs typeface="Consolas" panose="020B0609020204030204" pitchFamily="49" charset="0"/>
              </a:rPr>
              <a:t>Object </a:t>
            </a:r>
            <a:r>
              <a:rPr lang="pl-PL" sz="1600" dirty="0" err="1">
                <a:latin typeface="Consolas" panose="020B0609020204030204" pitchFamily="49" charset="0"/>
                <a:cs typeface="Consolas" panose="020B0609020204030204" pitchFamily="49" charset="0"/>
              </a:rPr>
              <a:t>objectInstance</a:t>
            </a:r>
            <a:r>
              <a:rPr lang="pl-PL" sz="1600" dirty="0">
                <a:latin typeface="Consolas" panose="020B0609020204030204" pitchFamily="49" charset="0"/>
                <a:cs typeface="Consolas" panose="020B0609020204030204" pitchFamily="49" charset="0"/>
              </a:rPr>
              <a:t> = </a:t>
            </a:r>
            <a:r>
              <a:rPr lang="pl-PL" sz="1600" dirty="0" err="1">
                <a:solidFill>
                  <a:srgbClr val="0000FF"/>
                </a:solidFill>
                <a:latin typeface="Consolas" panose="020B0609020204030204" pitchFamily="49" charset="0"/>
                <a:cs typeface="Consolas" panose="020B0609020204030204" pitchFamily="49" charset="0"/>
              </a:rPr>
              <a:t>new</a:t>
            </a:r>
            <a:r>
              <a:rPr lang="pl-PL" sz="1600" dirty="0">
                <a:latin typeface="Consolas" panose="020B0609020204030204" pitchFamily="49" charset="0"/>
                <a:cs typeface="Consolas" panose="020B0609020204030204" pitchFamily="49" charset="0"/>
              </a:rPr>
              <a:t> Object();</a:t>
            </a:r>
            <a:br>
              <a:rPr lang="pl-PL" sz="1600" dirty="0">
                <a:latin typeface="Consolas" panose="020B0609020204030204" pitchFamily="49" charset="0"/>
                <a:cs typeface="Consolas" panose="020B0609020204030204" pitchFamily="49" charset="0"/>
              </a:rPr>
            </a:br>
            <a:r>
              <a:rPr lang="pl-PL" sz="1600" dirty="0" err="1">
                <a:latin typeface="Consolas" panose="020B0609020204030204" pitchFamily="49" charset="0"/>
                <a:cs typeface="Consolas" panose="020B0609020204030204" pitchFamily="49" charset="0"/>
              </a:rPr>
              <a:t>System.</a:t>
            </a:r>
            <a:r>
              <a:rPr lang="pl-PL" sz="1600" dirty="0" err="1">
                <a:solidFill>
                  <a:srgbClr val="0000FF"/>
                </a:solidFill>
                <a:latin typeface="Consolas" panose="020B0609020204030204" pitchFamily="49" charset="0"/>
                <a:cs typeface="Consolas" panose="020B0609020204030204" pitchFamily="49" charset="0"/>
              </a:rPr>
              <a:t>out</a:t>
            </a:r>
            <a:r>
              <a:rPr lang="pl-PL" sz="1600" dirty="0" err="1">
                <a:latin typeface="Consolas" panose="020B0609020204030204" pitchFamily="49" charset="0"/>
                <a:cs typeface="Consolas" panose="020B0609020204030204" pitchFamily="49" charset="0"/>
              </a:rPr>
              <a:t>.</a:t>
            </a:r>
            <a:r>
              <a:rPr lang="pl-PL" sz="1600" dirty="0" err="1">
                <a:solidFill>
                  <a:srgbClr val="0000FF"/>
                </a:solidFill>
                <a:latin typeface="Consolas" panose="020B0609020204030204" pitchFamily="49" charset="0"/>
                <a:cs typeface="Consolas" panose="020B0609020204030204" pitchFamily="49" charset="0"/>
              </a:rPr>
              <a:t>println</a:t>
            </a:r>
            <a:r>
              <a:rPr lang="pl-PL" sz="1600" dirty="0">
                <a:latin typeface="Consolas" panose="020B0609020204030204" pitchFamily="49" charset="0"/>
                <a:cs typeface="Consolas" panose="020B0609020204030204" pitchFamily="49" charset="0"/>
              </a:rPr>
              <a:t>(</a:t>
            </a:r>
            <a:r>
              <a:rPr lang="pl-PL" sz="1600" dirty="0" err="1">
                <a:latin typeface="Consolas" panose="020B0609020204030204" pitchFamily="49" charset="0"/>
                <a:cs typeface="Consolas" panose="020B0609020204030204" pitchFamily="49" charset="0"/>
              </a:rPr>
              <a:t>equalsMethodOnObject.</a:t>
            </a:r>
            <a:r>
              <a:rPr lang="pl-PL" sz="1600" dirty="0" err="1">
                <a:solidFill>
                  <a:srgbClr val="0000FF"/>
                </a:solidFill>
                <a:latin typeface="Consolas" panose="020B0609020204030204" pitchFamily="49" charset="0"/>
                <a:cs typeface="Consolas" panose="020B0609020204030204" pitchFamily="49" charset="0"/>
              </a:rPr>
              <a:t>applyAsInt</a:t>
            </a:r>
            <a:r>
              <a:rPr lang="pl-PL" sz="1600" dirty="0">
                <a:solidFill>
                  <a:srgbClr val="0000FF"/>
                </a:solidFill>
                <a:latin typeface="Consolas" panose="020B0609020204030204" pitchFamily="49" charset="0"/>
                <a:cs typeface="Consolas" panose="020B0609020204030204" pitchFamily="49" charset="0"/>
              </a:rPr>
              <a:t>(</a:t>
            </a:r>
            <a:r>
              <a:rPr lang="pl-PL" sz="1600" dirty="0" err="1">
                <a:latin typeface="Consolas" panose="020B0609020204030204" pitchFamily="49" charset="0"/>
                <a:cs typeface="Consolas" panose="020B0609020204030204" pitchFamily="49" charset="0"/>
              </a:rPr>
              <a:t>objectInstance</a:t>
            </a:r>
            <a:r>
              <a:rPr lang="pl-PL" sz="1600" dirty="0">
                <a:solidFill>
                  <a:srgbClr val="0000FF"/>
                </a:solidFill>
                <a:latin typeface="Consolas" panose="020B0609020204030204" pitchFamily="49" charset="0"/>
                <a:cs typeface="Consolas" panose="020B0609020204030204" pitchFamily="49" charset="0"/>
              </a:rPr>
              <a:t>)</a:t>
            </a:r>
            <a:r>
              <a:rPr lang="pl-PL" sz="1600" dirty="0">
                <a:latin typeface="Consolas" panose="020B0609020204030204" pitchFamily="49" charset="0"/>
                <a:cs typeface="Consolas" panose="020B0609020204030204" pitchFamily="49" charset="0"/>
              </a:rPr>
              <a:t>));</a:t>
            </a:r>
          </a:p>
          <a:p>
            <a:pPr marL="90000">
              <a:buClr>
                <a:srgbClr val="0070AD"/>
              </a:buClr>
            </a:pPr>
            <a:endParaRPr lang="pl-PL" sz="1600" dirty="0">
              <a:latin typeface="Consolas" panose="020B0609020204030204" pitchFamily="49" charset="0"/>
              <a:cs typeface="Consolas" panose="020B0609020204030204" pitchFamily="49" charset="0"/>
            </a:endParaRPr>
          </a:p>
          <a:p>
            <a:pPr marL="90000"/>
            <a:endParaRPr lang="pl-PL" sz="1600" dirty="0">
              <a:latin typeface="Consolas" panose="020B0609020204030204" pitchFamily="49" charset="0"/>
              <a:ea typeface="Arial Unicode MS" panose="020B0604020202020204" pitchFamily="34" charset="-128"/>
              <a:cs typeface="Consolas" panose="020B0609020204030204" pitchFamily="49" charset="0"/>
            </a:endParaRPr>
          </a:p>
          <a:p>
            <a:pPr marL="90000"/>
            <a:endParaRPr lang="pl-PL"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itle 4">
            <a:extLst>
              <a:ext uri="{FF2B5EF4-FFF2-40B4-BE49-F238E27FC236}">
                <a16:creationId xmlns:a16="http://schemas.microsoft.com/office/drawing/2014/main" id="{55092B72-49E0-4920-9250-D736C4BDFE7D}"/>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a:t>Wyrażenia lambda – „::”</a:t>
            </a:r>
          </a:p>
        </p:txBody>
      </p:sp>
    </p:spTree>
    <p:extLst>
      <p:ext uri="{BB962C8B-B14F-4D97-AF65-F5344CB8AC3E}">
        <p14:creationId xmlns:p14="http://schemas.microsoft.com/office/powerpoint/2010/main" val="2195083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0412A-5445-4C41-A68A-02BC2763D455}"/>
              </a:ext>
            </a:extLst>
          </p:cNvPr>
          <p:cNvSpPr txBox="1">
            <a:spLocks/>
          </p:cNvSpPr>
          <p:nvPr/>
        </p:nvSpPr>
        <p:spPr>
          <a:xfrm>
            <a:off x="407987" y="1412776"/>
            <a:ext cx="11376025" cy="212454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t>Sekwencja elementów</a:t>
            </a:r>
          </a:p>
          <a:p>
            <a:pPr marL="342900" indent="-342900">
              <a:buFont typeface="Arial" panose="020B0604020202020204" pitchFamily="34" charset="0"/>
              <a:buChar char="•"/>
            </a:pPr>
            <a:r>
              <a:rPr lang="pl-PL" dirty="0"/>
              <a:t>Operacje kończące – zwracają wynik</a:t>
            </a:r>
          </a:p>
          <a:p>
            <a:pPr marL="342900" indent="-342900">
              <a:buFont typeface="Arial" panose="020B0604020202020204" pitchFamily="34" charset="0"/>
              <a:buChar char="•"/>
            </a:pPr>
            <a:r>
              <a:rPr lang="pl-PL" dirty="0"/>
              <a:t>Operacje pośrednie – zwracają strumień</a:t>
            </a:r>
          </a:p>
          <a:p>
            <a:pPr marL="342900" indent="-342900">
              <a:buFont typeface="Arial" panose="020B0604020202020204" pitchFamily="34" charset="0"/>
              <a:buChar char="•"/>
            </a:pPr>
            <a:r>
              <a:rPr lang="pl-PL" dirty="0"/>
              <a:t>Tworzone na podstawie listy bądź zbioru</a:t>
            </a:r>
          </a:p>
          <a:p>
            <a:pPr marL="342900" indent="-342900">
              <a:buFont typeface="Arial" panose="020B0604020202020204" pitchFamily="34" charset="0"/>
              <a:buChar char="•"/>
            </a:pPr>
            <a:r>
              <a:rPr lang="pl-PL" dirty="0" err="1"/>
              <a:t>Collections.stream</a:t>
            </a:r>
            <a:r>
              <a:rPr lang="pl-PL" dirty="0"/>
              <a:t>()</a:t>
            </a:r>
          </a:p>
          <a:p>
            <a:pPr marL="342900" indent="-342900">
              <a:buFont typeface="Arial" panose="020B0604020202020204" pitchFamily="34" charset="0"/>
              <a:buChar char="•"/>
            </a:pPr>
            <a:r>
              <a:rPr lang="pl-PL" dirty="0"/>
              <a:t>Nie modyfikuje źródła danych </a:t>
            </a:r>
          </a:p>
        </p:txBody>
      </p:sp>
      <p:sp>
        <p:nvSpPr>
          <p:cNvPr id="3" name="Title 4">
            <a:extLst>
              <a:ext uri="{FF2B5EF4-FFF2-40B4-BE49-F238E27FC236}">
                <a16:creationId xmlns:a16="http://schemas.microsoft.com/office/drawing/2014/main" id="{3F20DD6B-9481-48B6-8AC2-7A66000D1E5D}"/>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a:t>Stream - strumienie</a:t>
            </a:r>
          </a:p>
        </p:txBody>
      </p:sp>
    </p:spTree>
    <p:extLst>
      <p:ext uri="{BB962C8B-B14F-4D97-AF65-F5344CB8AC3E}">
        <p14:creationId xmlns:p14="http://schemas.microsoft.com/office/powerpoint/2010/main" val="14345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551384" y="1104900"/>
            <a:ext cx="11538656" cy="743987"/>
          </a:xfrm>
        </p:spPr>
        <p:txBody>
          <a:bodyPr/>
          <a:lstStyle/>
          <a:p>
            <a:r>
              <a:rPr lang="pl-PL" dirty="0"/>
              <a:t>Typy danych</a:t>
            </a:r>
            <a:endParaRPr lang="en-GB" dirty="0"/>
          </a:p>
        </p:txBody>
      </p:sp>
      <p:sp>
        <p:nvSpPr>
          <p:cNvPr id="4" name="Title 3"/>
          <p:cNvSpPr>
            <a:spLocks noGrp="1"/>
          </p:cNvSpPr>
          <p:nvPr>
            <p:ph type="title"/>
          </p:nvPr>
        </p:nvSpPr>
        <p:spPr/>
        <p:txBody>
          <a:bodyPr/>
          <a:lstStyle/>
          <a:p>
            <a:r>
              <a:rPr lang="pl-PL" dirty="0"/>
              <a:t>Krótkie przypomnienie</a:t>
            </a:r>
            <a:endParaRPr lang="en-GB" dirty="0"/>
          </a:p>
        </p:txBody>
      </p:sp>
      <p:sp>
        <p:nvSpPr>
          <p:cNvPr id="8" name="Text Placeholder 7"/>
          <p:cNvSpPr>
            <a:spLocks noGrp="1"/>
          </p:cNvSpPr>
          <p:nvPr>
            <p:ph type="body" sz="quarter" idx="14"/>
          </p:nvPr>
        </p:nvSpPr>
        <p:spPr>
          <a:xfrm>
            <a:off x="533128" y="1811305"/>
            <a:ext cx="11335896" cy="4076234"/>
          </a:xfrm>
        </p:spPr>
        <p:txBody>
          <a:bodyPr/>
          <a:lstStyle/>
          <a:p>
            <a:pPr lvl="1"/>
            <a:r>
              <a:rPr lang="pl-PL" dirty="0" err="1">
                <a:solidFill>
                  <a:schemeClr val="accent2"/>
                </a:solidFill>
              </a:rPr>
              <a:t>void</a:t>
            </a:r>
            <a:r>
              <a:rPr lang="pl-PL" dirty="0"/>
              <a:t> - nic</a:t>
            </a:r>
          </a:p>
          <a:p>
            <a:pPr lvl="1"/>
            <a:r>
              <a:rPr lang="pl-PL" dirty="0" err="1">
                <a:solidFill>
                  <a:schemeClr val="accent2"/>
                </a:solidFill>
              </a:rPr>
              <a:t>short</a:t>
            </a:r>
            <a:r>
              <a:rPr lang="pl-PL" dirty="0"/>
              <a:t> - od -32 768 do 32 767</a:t>
            </a:r>
          </a:p>
          <a:p>
            <a:pPr lvl="1"/>
            <a:r>
              <a:rPr lang="pl-PL" dirty="0" err="1">
                <a:solidFill>
                  <a:schemeClr val="accent2"/>
                </a:solidFill>
              </a:rPr>
              <a:t>int</a:t>
            </a:r>
            <a:r>
              <a:rPr lang="pl-PL" dirty="0"/>
              <a:t> - od -2 147 483 648 do 2 147 483 647</a:t>
            </a:r>
          </a:p>
          <a:p>
            <a:pPr lvl="1"/>
            <a:r>
              <a:rPr lang="pl-PL" dirty="0" err="1">
                <a:solidFill>
                  <a:schemeClr val="accent2"/>
                </a:solidFill>
              </a:rPr>
              <a:t>long</a:t>
            </a:r>
            <a:r>
              <a:rPr lang="pl-PL" dirty="0"/>
              <a:t> - od -2^63 do (2^63)-1</a:t>
            </a:r>
          </a:p>
          <a:p>
            <a:pPr lvl="1"/>
            <a:r>
              <a:rPr lang="pl-PL" dirty="0" err="1">
                <a:solidFill>
                  <a:schemeClr val="accent2"/>
                </a:solidFill>
              </a:rPr>
              <a:t>float</a:t>
            </a:r>
            <a:r>
              <a:rPr lang="pl-PL" dirty="0"/>
              <a:t> - max ok 6-7 liczb po przecinku </a:t>
            </a:r>
          </a:p>
          <a:p>
            <a:pPr lvl="1"/>
            <a:r>
              <a:rPr lang="pl-PL" dirty="0" err="1">
                <a:solidFill>
                  <a:schemeClr val="accent2"/>
                </a:solidFill>
              </a:rPr>
              <a:t>double</a:t>
            </a:r>
            <a:r>
              <a:rPr lang="pl-PL" dirty="0"/>
              <a:t>  - max ok 15 cyfr po przecinku</a:t>
            </a:r>
          </a:p>
          <a:p>
            <a:pPr lvl="1"/>
            <a:r>
              <a:rPr lang="pl-PL" kern="0" dirty="0" err="1">
                <a:solidFill>
                  <a:schemeClr val="accent2"/>
                </a:solidFill>
                <a:ea typeface="Arial"/>
                <a:cs typeface="Arial"/>
                <a:sym typeface="Arial"/>
              </a:rPr>
              <a:t>boolean</a:t>
            </a:r>
            <a:r>
              <a:rPr lang="pl-PL" kern="0" dirty="0">
                <a:solidFill>
                  <a:schemeClr val="dk1"/>
                </a:solidFill>
                <a:ea typeface="Arial"/>
                <a:cs typeface="Arial"/>
                <a:sym typeface="Arial"/>
              </a:rPr>
              <a:t> – </a:t>
            </a:r>
            <a:r>
              <a:rPr lang="pl-PL" kern="0" dirty="0" err="1">
                <a:solidFill>
                  <a:schemeClr val="dk1"/>
                </a:solidFill>
                <a:ea typeface="Arial"/>
                <a:cs typeface="Arial"/>
                <a:sym typeface="Arial"/>
              </a:rPr>
              <a:t>true</a:t>
            </a:r>
            <a:r>
              <a:rPr lang="pl-PL" kern="0" dirty="0">
                <a:solidFill>
                  <a:schemeClr val="dk1"/>
                </a:solidFill>
                <a:ea typeface="Arial"/>
                <a:cs typeface="Arial"/>
                <a:sym typeface="Arial"/>
              </a:rPr>
              <a:t>/</a:t>
            </a:r>
            <a:r>
              <a:rPr lang="pl-PL" kern="0" dirty="0" err="1">
                <a:solidFill>
                  <a:schemeClr val="dk1"/>
                </a:solidFill>
                <a:ea typeface="Arial"/>
                <a:cs typeface="Arial"/>
                <a:sym typeface="Arial"/>
              </a:rPr>
              <a:t>false</a:t>
            </a:r>
            <a:endParaRPr lang="pl-PL" kern="0" dirty="0">
              <a:solidFill>
                <a:schemeClr val="dk1"/>
              </a:solidFill>
              <a:ea typeface="Arial"/>
              <a:cs typeface="Arial"/>
              <a:sym typeface="Arial"/>
            </a:endParaRPr>
          </a:p>
          <a:p>
            <a:pPr lvl="1"/>
            <a:r>
              <a:rPr lang="pl-PL" kern="0" dirty="0">
                <a:solidFill>
                  <a:schemeClr val="accent2"/>
                </a:solidFill>
                <a:cs typeface="Arial"/>
                <a:sym typeface="Arial"/>
              </a:rPr>
              <a:t>char</a:t>
            </a:r>
            <a:r>
              <a:rPr lang="pl-PL" kern="0" dirty="0">
                <a:solidFill>
                  <a:schemeClr val="dk1"/>
                </a:solidFill>
                <a:cs typeface="Arial"/>
                <a:sym typeface="Arial"/>
              </a:rPr>
              <a:t> – znak</a:t>
            </a:r>
          </a:p>
          <a:p>
            <a:pPr lvl="1"/>
            <a:r>
              <a:rPr lang="pl-PL" dirty="0">
                <a:solidFill>
                  <a:schemeClr val="accent2"/>
                </a:solidFill>
              </a:rPr>
              <a:t>typ obiektowy</a:t>
            </a:r>
            <a:r>
              <a:rPr lang="pl-PL" dirty="0"/>
              <a:t> – np. String, </a:t>
            </a:r>
            <a:r>
              <a:rPr lang="pl-PL" dirty="0" err="1"/>
              <a:t>Integer</a:t>
            </a:r>
            <a:r>
              <a:rPr lang="pl-PL" dirty="0"/>
              <a:t>, </a:t>
            </a:r>
            <a:r>
              <a:rPr lang="pl-PL" dirty="0" err="1"/>
              <a:t>BigDecimal</a:t>
            </a:r>
            <a:r>
              <a:rPr lang="pl-PL" dirty="0"/>
              <a:t>, Pojazd</a:t>
            </a:r>
            <a:endParaRPr lang="en-US" b="1" dirty="0"/>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816715-6112-4F1E-8D14-A60DDA4A1F1F}"/>
              </a:ext>
            </a:extLst>
          </p:cNvPr>
          <p:cNvSpPr txBox="1">
            <a:spLocks/>
          </p:cNvSpPr>
          <p:nvPr/>
        </p:nvSpPr>
        <p:spPr>
          <a:xfrm>
            <a:off x="407987" y="1196752"/>
            <a:ext cx="11376025" cy="28888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t>Operacja pośrednia</a:t>
            </a:r>
          </a:p>
          <a:p>
            <a:pPr marL="342900" indent="-342900">
              <a:buFont typeface="Arial" panose="020B0604020202020204" pitchFamily="34" charset="0"/>
              <a:buChar char="•"/>
            </a:pPr>
            <a:r>
              <a:rPr lang="pl-PL" dirty="0"/>
              <a:t>Przyjmuje predykat</a:t>
            </a:r>
          </a:p>
          <a:p>
            <a:pPr marL="90000"/>
            <a:endParaRPr lang="pl-PL" sz="1600" dirty="0"/>
          </a:p>
          <a:p>
            <a:pPr marL="90000"/>
            <a:r>
              <a:rPr lang="pl-PL" sz="1600" dirty="0" err="1">
                <a:latin typeface="Consolas" panose="020B0609020204030204" pitchFamily="49" charset="0"/>
              </a:rPr>
              <a:t>int</a:t>
            </a:r>
            <a:r>
              <a:rPr lang="en-US" sz="1600" dirty="0">
                <a:latin typeface="Consolas" panose="020B0609020204030204" pitchFamily="49" charset="0"/>
              </a:rPr>
              <a:t>Collection</a:t>
            </a:r>
          </a:p>
          <a:p>
            <a:pPr marL="90000"/>
            <a:r>
              <a:rPr lang="en-US" sz="1600" dirty="0">
                <a:latin typeface="Consolas" panose="020B0609020204030204" pitchFamily="49" charset="0"/>
              </a:rPr>
              <a:t>    .stream()</a:t>
            </a:r>
          </a:p>
          <a:p>
            <a:pPr marL="90000"/>
            <a:r>
              <a:rPr lang="en-US" sz="1600" dirty="0">
                <a:latin typeface="Consolas" panose="020B0609020204030204" pitchFamily="49" charset="0"/>
              </a:rPr>
              <a:t>    .filter((s) -&gt; s</a:t>
            </a:r>
            <a:r>
              <a:rPr lang="pl-PL" sz="1600" dirty="0">
                <a:latin typeface="Consolas" panose="020B0609020204030204" pitchFamily="49" charset="0"/>
              </a:rPr>
              <a:t>%2 == 0</a:t>
            </a:r>
            <a:r>
              <a:rPr lang="en-US" sz="1600" dirty="0">
                <a:latin typeface="Consolas" panose="020B0609020204030204" pitchFamily="49" charset="0"/>
              </a:rPr>
              <a:t>)</a:t>
            </a:r>
          </a:p>
          <a:p>
            <a:pPr marL="90000"/>
            <a:r>
              <a:rPr lang="en-US" sz="1600" dirty="0">
                <a:latin typeface="Consolas" panose="020B0609020204030204" pitchFamily="49" charset="0"/>
              </a:rPr>
              <a:t>    .</a:t>
            </a:r>
            <a:r>
              <a:rPr lang="en-US" sz="1600" dirty="0" err="1">
                <a:latin typeface="Consolas" panose="020B0609020204030204" pitchFamily="49" charset="0"/>
              </a:rPr>
              <a:t>forEach</a:t>
            </a:r>
            <a:r>
              <a:rPr lang="en-US" sz="1600" dirty="0">
                <a:latin typeface="Consolas" panose="020B0609020204030204" pitchFamily="49" charset="0"/>
              </a:rPr>
              <a:t>(</a:t>
            </a:r>
            <a:r>
              <a:rPr lang="en-US" sz="1600" dirty="0" err="1">
                <a:latin typeface="Consolas" panose="020B0609020204030204" pitchFamily="49" charset="0"/>
              </a:rPr>
              <a:t>System.out</a:t>
            </a:r>
            <a:r>
              <a:rPr lang="en-US" sz="1600" dirty="0">
                <a:latin typeface="Consolas" panose="020B0609020204030204" pitchFamily="49" charset="0"/>
              </a:rPr>
              <a:t>::</a:t>
            </a:r>
            <a:r>
              <a:rPr lang="en-US" sz="1600" dirty="0" err="1">
                <a:latin typeface="Consolas" panose="020B0609020204030204" pitchFamily="49" charset="0"/>
              </a:rPr>
              <a:t>println</a:t>
            </a:r>
            <a:r>
              <a:rPr lang="en-US" sz="1600" dirty="0">
                <a:latin typeface="Consolas" panose="020B0609020204030204" pitchFamily="49" charset="0"/>
              </a:rPr>
              <a:t>);</a:t>
            </a:r>
            <a:endParaRPr lang="pl-PL" sz="1600" dirty="0">
              <a:latin typeface="Consolas" panose="020B0609020204030204" pitchFamily="49" charset="0"/>
            </a:endParaRPr>
          </a:p>
        </p:txBody>
      </p:sp>
      <p:sp>
        <p:nvSpPr>
          <p:cNvPr id="3" name="Title 4">
            <a:extLst>
              <a:ext uri="{FF2B5EF4-FFF2-40B4-BE49-F238E27FC236}">
                <a16:creationId xmlns:a16="http://schemas.microsoft.com/office/drawing/2014/main" id="{7054C0A7-9C2F-4F3A-8FCF-60D26554F593}"/>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a:t>Stream - filter</a:t>
            </a:r>
          </a:p>
        </p:txBody>
      </p:sp>
    </p:spTree>
    <p:extLst>
      <p:ext uri="{BB962C8B-B14F-4D97-AF65-F5344CB8AC3E}">
        <p14:creationId xmlns:p14="http://schemas.microsoft.com/office/powerpoint/2010/main" val="2458303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30B989-D95F-4A84-918A-619EA3BA4D7C}"/>
              </a:ext>
            </a:extLst>
          </p:cNvPr>
          <p:cNvSpPr txBox="1">
            <a:spLocks/>
          </p:cNvSpPr>
          <p:nvPr/>
        </p:nvSpPr>
        <p:spPr>
          <a:xfrm>
            <a:off x="407988" y="1196752"/>
            <a:ext cx="11376025" cy="333257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t>Operacja pośrednia</a:t>
            </a:r>
          </a:p>
          <a:p>
            <a:pPr marL="342900" indent="-342900">
              <a:buFont typeface="Arial" panose="020B0604020202020204" pitchFamily="34" charset="0"/>
              <a:buChar char="•"/>
            </a:pPr>
            <a:r>
              <a:rPr lang="pl-PL" dirty="0"/>
              <a:t>Konwertuje na inny element</a:t>
            </a:r>
          </a:p>
          <a:p>
            <a:endParaRPr lang="pl-PL" dirty="0"/>
          </a:p>
          <a:p>
            <a:pPr marL="90000"/>
            <a:r>
              <a:rPr lang="pl-PL"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Collection</a:t>
            </a:r>
          </a:p>
          <a:p>
            <a:pPr marL="90000"/>
            <a:r>
              <a:rPr lang="en-US" sz="1600" dirty="0">
                <a:latin typeface="Consolas" panose="020B0609020204030204" pitchFamily="49" charset="0"/>
                <a:cs typeface="Consolas" panose="020B0609020204030204" pitchFamily="49" charset="0"/>
              </a:rPr>
              <a:t>    .stream()</a:t>
            </a:r>
          </a:p>
          <a:p>
            <a:pPr marL="90000"/>
            <a:r>
              <a:rPr lang="en-US" sz="1600" dirty="0">
                <a:latin typeface="Consolas" panose="020B0609020204030204" pitchFamily="49" charset="0"/>
                <a:cs typeface="Consolas" panose="020B0609020204030204" pitchFamily="49" charset="0"/>
              </a:rPr>
              <a:t>    .map(</a:t>
            </a:r>
            <a:r>
              <a:rPr lang="pl-PL" sz="1600" dirty="0">
                <a:latin typeface="Consolas" panose="020B0609020204030204" pitchFamily="49" charset="0"/>
                <a:cs typeface="Consolas" panose="020B0609020204030204" pitchFamily="49" charset="0"/>
              </a:rPr>
              <a:t>Object</a:t>
            </a:r>
            <a:r>
              <a:rPr lang="en-US" sz="1600" dirty="0">
                <a:latin typeface="Consolas" panose="020B0609020204030204" pitchFamily="49" charset="0"/>
                <a:cs typeface="Consolas" panose="020B0609020204030204" pitchFamily="49" charset="0"/>
              </a:rPr>
              <a:t>::</a:t>
            </a:r>
            <a:r>
              <a:rPr lang="pl-PL" sz="1600" dirty="0" err="1">
                <a:latin typeface="Consolas" panose="020B0609020204030204" pitchFamily="49" charset="0"/>
                <a:cs typeface="Consolas" panose="020B0609020204030204" pitchFamily="49" charset="0"/>
              </a:rPr>
              <a:t>hashCode</a:t>
            </a:r>
            <a:r>
              <a:rPr lang="en-US" sz="1600" dirty="0">
                <a:latin typeface="Consolas" panose="020B0609020204030204" pitchFamily="49" charset="0"/>
                <a:cs typeface="Consolas" panose="020B0609020204030204" pitchFamily="49" charset="0"/>
              </a:rPr>
              <a:t>)</a:t>
            </a:r>
            <a:endParaRPr lang="pl-PL" sz="1600" dirty="0">
              <a:latin typeface="Consolas" panose="020B0609020204030204" pitchFamily="49" charset="0"/>
              <a:cs typeface="Consolas" panose="020B0609020204030204" pitchFamily="49" charset="0"/>
            </a:endParaRPr>
          </a:p>
          <a:p>
            <a:pPr marL="90000"/>
            <a:r>
              <a:rPr lang="pl-PL"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forEach</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System.out</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println</a:t>
            </a:r>
            <a:r>
              <a:rPr lang="en-US" sz="1600" dirty="0">
                <a:latin typeface="Consolas" panose="020B0609020204030204" pitchFamily="49" charset="0"/>
                <a:cs typeface="Consolas" panose="020B0609020204030204" pitchFamily="49" charset="0"/>
              </a:rPr>
              <a:t>);</a:t>
            </a:r>
            <a:endParaRPr lang="pl-PL" sz="1600" dirty="0">
              <a:latin typeface="Consolas" panose="020B0609020204030204" pitchFamily="49" charset="0"/>
              <a:cs typeface="Consolas" panose="020B0609020204030204" pitchFamily="49" charset="0"/>
            </a:endParaRPr>
          </a:p>
          <a:p>
            <a:endParaRPr lang="pl-PL" dirty="0"/>
          </a:p>
        </p:txBody>
      </p:sp>
      <p:sp>
        <p:nvSpPr>
          <p:cNvPr id="3" name="Title 4">
            <a:extLst>
              <a:ext uri="{FF2B5EF4-FFF2-40B4-BE49-F238E27FC236}">
                <a16:creationId xmlns:a16="http://schemas.microsoft.com/office/drawing/2014/main" id="{2D535A94-8FE3-414E-ADCF-6EAD6946A314}"/>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a:t>Stream - map</a:t>
            </a:r>
          </a:p>
        </p:txBody>
      </p:sp>
    </p:spTree>
    <p:extLst>
      <p:ext uri="{BB962C8B-B14F-4D97-AF65-F5344CB8AC3E}">
        <p14:creationId xmlns:p14="http://schemas.microsoft.com/office/powerpoint/2010/main" val="175139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0BD0DD-16EB-42B7-B42C-8C26F57D260C}"/>
              </a:ext>
            </a:extLst>
          </p:cNvPr>
          <p:cNvSpPr txBox="1">
            <a:spLocks/>
          </p:cNvSpPr>
          <p:nvPr/>
        </p:nvSpPr>
        <p:spPr>
          <a:xfrm>
            <a:off x="407987" y="1124744"/>
            <a:ext cx="11376025" cy="38993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pl-PL" dirty="0"/>
              <a:t>Operacja kończąca</a:t>
            </a:r>
          </a:p>
          <a:p>
            <a:pPr marL="342900" indent="-342900">
              <a:buFont typeface="Arial" panose="020B0604020202020204" pitchFamily="34" charset="0"/>
              <a:buChar char="•"/>
            </a:pPr>
            <a:r>
              <a:rPr lang="pl-PL" dirty="0"/>
              <a:t>Zwraca liczbę elementów</a:t>
            </a:r>
          </a:p>
          <a:p>
            <a:endParaRPr lang="pl-PL" dirty="0"/>
          </a:p>
          <a:p>
            <a:pPr marL="90000"/>
            <a:r>
              <a:rPr lang="pl-PL" dirty="0" err="1">
                <a:latin typeface="Consolas" panose="020B0609020204030204" pitchFamily="49" charset="0"/>
                <a:cs typeface="Consolas" panose="020B0609020204030204" pitchFamily="49" charset="0"/>
              </a:rPr>
              <a:t>long</a:t>
            </a:r>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oddNumbers</a:t>
            </a:r>
            <a:r>
              <a:rPr lang="pl-PL" dirty="0">
                <a:latin typeface="Consolas" panose="020B0609020204030204" pitchFamily="49" charset="0"/>
                <a:cs typeface="Consolas" panose="020B0609020204030204" pitchFamily="49" charset="0"/>
              </a:rPr>
              <a:t> =</a:t>
            </a:r>
          </a:p>
          <a:p>
            <a:pPr marL="90000"/>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intCollection</a:t>
            </a:r>
            <a:endParaRPr lang="pl-PL" dirty="0">
              <a:latin typeface="Consolas" panose="020B0609020204030204" pitchFamily="49" charset="0"/>
              <a:cs typeface="Consolas" panose="020B0609020204030204" pitchFamily="49" charset="0"/>
            </a:endParaRPr>
          </a:p>
          <a:p>
            <a:pPr marL="90000"/>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stream</a:t>
            </a:r>
            <a:r>
              <a:rPr lang="pl-PL" dirty="0">
                <a:latin typeface="Consolas" panose="020B0609020204030204" pitchFamily="49" charset="0"/>
                <a:cs typeface="Consolas" panose="020B0609020204030204" pitchFamily="49" charset="0"/>
              </a:rPr>
              <a:t>()</a:t>
            </a:r>
          </a:p>
          <a:p>
            <a:pPr marL="90000"/>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filter</a:t>
            </a:r>
            <a:r>
              <a:rPr lang="pl-PL" dirty="0">
                <a:latin typeface="Consolas" panose="020B0609020204030204" pitchFamily="49" charset="0"/>
                <a:cs typeface="Consolas" panose="020B0609020204030204" pitchFamily="49" charset="0"/>
              </a:rPr>
              <a:t>((s) -&gt; s%2 == 0)</a:t>
            </a:r>
          </a:p>
          <a:p>
            <a:pPr marL="90000"/>
            <a:r>
              <a:rPr lang="pl-PL" dirty="0">
                <a:latin typeface="Consolas" panose="020B0609020204030204" pitchFamily="49" charset="0"/>
                <a:cs typeface="Consolas" panose="020B0609020204030204" pitchFamily="49" charset="0"/>
              </a:rPr>
              <a:t>        .</a:t>
            </a:r>
            <a:r>
              <a:rPr lang="pl-PL" dirty="0" err="1">
                <a:latin typeface="Consolas" panose="020B0609020204030204" pitchFamily="49" charset="0"/>
                <a:cs typeface="Consolas" panose="020B0609020204030204" pitchFamily="49" charset="0"/>
              </a:rPr>
              <a:t>count</a:t>
            </a:r>
            <a:r>
              <a:rPr lang="pl-PL" dirty="0">
                <a:latin typeface="Consolas" panose="020B0609020204030204" pitchFamily="49" charset="0"/>
                <a:cs typeface="Consolas" panose="020B0609020204030204" pitchFamily="49" charset="0"/>
              </a:rPr>
              <a:t>();</a:t>
            </a:r>
          </a:p>
          <a:p>
            <a:pPr marL="90000"/>
            <a:r>
              <a:rPr lang="pl-PL" dirty="0" err="1">
                <a:latin typeface="Consolas" panose="020B0609020204030204" pitchFamily="49" charset="0"/>
                <a:cs typeface="Consolas" panose="020B0609020204030204" pitchFamily="49" charset="0"/>
              </a:rPr>
              <a:t>System.out.println</a:t>
            </a:r>
            <a:r>
              <a:rPr lang="pl-PL" dirty="0">
                <a:latin typeface="Consolas" panose="020B0609020204030204" pitchFamily="49" charset="0"/>
                <a:cs typeface="Consolas" panose="020B0609020204030204" pitchFamily="49" charset="0"/>
              </a:rPr>
              <a:t>(</a:t>
            </a:r>
            <a:r>
              <a:rPr lang="pl-PL" dirty="0" err="1">
                <a:latin typeface="Consolas" panose="020B0609020204030204" pitchFamily="49" charset="0"/>
                <a:cs typeface="Consolas" panose="020B0609020204030204" pitchFamily="49" charset="0"/>
              </a:rPr>
              <a:t>oddNumbers</a:t>
            </a:r>
            <a:r>
              <a:rPr lang="pl-PL" dirty="0">
                <a:latin typeface="Consolas" panose="020B0609020204030204" pitchFamily="49" charset="0"/>
                <a:cs typeface="Consolas" panose="020B0609020204030204" pitchFamily="49" charset="0"/>
              </a:rPr>
              <a:t>);    // 3</a:t>
            </a:r>
          </a:p>
        </p:txBody>
      </p:sp>
      <p:sp>
        <p:nvSpPr>
          <p:cNvPr id="3" name="Title 4">
            <a:extLst>
              <a:ext uri="{FF2B5EF4-FFF2-40B4-BE49-F238E27FC236}">
                <a16:creationId xmlns:a16="http://schemas.microsoft.com/office/drawing/2014/main" id="{6D5A2CDE-18A1-4191-ADEB-9C24E943DEF1}"/>
              </a:ext>
            </a:extLst>
          </p:cNvPr>
          <p:cNvSpPr txBox="1">
            <a:spLocks/>
          </p:cNvSpPr>
          <p:nvPr/>
        </p:nvSpPr>
        <p:spPr>
          <a:xfrm>
            <a:off x="407988" y="404813"/>
            <a:ext cx="11016604" cy="863601"/>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pl-PL" dirty="0" err="1"/>
              <a:t>Stream</a:t>
            </a:r>
            <a:r>
              <a:rPr lang="pl-PL" dirty="0"/>
              <a:t> - </a:t>
            </a:r>
            <a:r>
              <a:rPr lang="pl-PL" dirty="0" err="1"/>
              <a:t>count</a:t>
            </a:r>
            <a:endParaRPr lang="pl-PL" dirty="0"/>
          </a:p>
        </p:txBody>
      </p:sp>
    </p:spTree>
    <p:extLst>
      <p:ext uri="{BB962C8B-B14F-4D97-AF65-F5344CB8AC3E}">
        <p14:creationId xmlns:p14="http://schemas.microsoft.com/office/powerpoint/2010/main" val="3355795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65F4C586-1050-460A-A209-EC4F173E290B}"/>
              </a:ext>
            </a:extLst>
          </p:cNvPr>
          <p:cNvSpPr>
            <a:spLocks noGrp="1"/>
          </p:cNvSpPr>
          <p:nvPr>
            <p:ph type="body" sz="quarter" idx="10"/>
          </p:nvPr>
        </p:nvSpPr>
        <p:spPr/>
        <p:txBody>
          <a:bodyPr/>
          <a:lstStyle/>
          <a:p>
            <a:pPr lvl="0">
              <a:lnSpc>
                <a:spcPct val="90000"/>
              </a:lnSpc>
              <a:spcBef>
                <a:spcPts val="400"/>
              </a:spcBef>
              <a:buClr>
                <a:schemeClr val="dk2"/>
              </a:buClr>
              <a:buSzPct val="100000"/>
              <a:buFont typeface="Arial"/>
              <a:buChar char="•"/>
            </a:pPr>
            <a:r>
              <a:rPr lang="pl-PL" sz="2400" dirty="0">
                <a:solidFill>
                  <a:schemeClr val="dk1"/>
                </a:solidFill>
              </a:rPr>
              <a:t>Podstawowa komórka informacji</a:t>
            </a:r>
          </a:p>
          <a:p>
            <a:pPr lvl="0">
              <a:lnSpc>
                <a:spcPct val="90000"/>
              </a:lnSpc>
              <a:spcBef>
                <a:spcPts val="400"/>
              </a:spcBef>
              <a:buClr>
                <a:schemeClr val="dk2"/>
              </a:buClr>
              <a:buSzPct val="100000"/>
              <a:buFont typeface="Arial"/>
              <a:buChar char="•"/>
            </a:pPr>
            <a:r>
              <a:rPr lang="pl-PL" sz="2400" kern="0" dirty="0">
                <a:solidFill>
                  <a:schemeClr val="dk1"/>
                </a:solidFill>
                <a:ea typeface="Arial"/>
                <a:cs typeface="Arial"/>
                <a:sym typeface="Arial"/>
              </a:rPr>
              <a:t>Zawiera zmienne, metody</a:t>
            </a:r>
          </a:p>
          <a:p>
            <a:pPr lvl="0">
              <a:lnSpc>
                <a:spcPct val="90000"/>
              </a:lnSpc>
              <a:spcBef>
                <a:spcPts val="400"/>
              </a:spcBef>
              <a:buClr>
                <a:schemeClr val="dk2"/>
              </a:buClr>
              <a:buSzPct val="100000"/>
              <a:buFont typeface="Arial"/>
              <a:buChar char="•"/>
            </a:pPr>
            <a:r>
              <a:rPr lang="pl-PL" sz="2400" kern="0" dirty="0">
                <a:solidFill>
                  <a:schemeClr val="dk1"/>
                </a:solidFill>
                <a:ea typeface="Arial"/>
                <a:cs typeface="Arial"/>
                <a:sym typeface="Arial"/>
              </a:rPr>
              <a:t>Szablon do tworzenia obiektów</a:t>
            </a:r>
          </a:p>
          <a:p>
            <a:pPr lvl="0">
              <a:lnSpc>
                <a:spcPct val="90000"/>
              </a:lnSpc>
              <a:spcBef>
                <a:spcPts val="400"/>
              </a:spcBef>
              <a:buClr>
                <a:schemeClr val="dk2"/>
              </a:buClr>
              <a:buSzPct val="100000"/>
              <a:buFont typeface="Arial"/>
              <a:buChar char="•"/>
            </a:pPr>
            <a:r>
              <a:rPr lang="pl-PL" sz="2400" kern="0" dirty="0">
                <a:solidFill>
                  <a:schemeClr val="dk1"/>
                </a:solidFill>
                <a:ea typeface="Arial"/>
                <a:cs typeface="Arial"/>
                <a:sym typeface="Arial"/>
              </a:rPr>
              <a:t>Słowo kluczowe „</a:t>
            </a:r>
            <a:r>
              <a:rPr lang="pl-PL" sz="2400" b="1" kern="0" dirty="0" err="1">
                <a:solidFill>
                  <a:schemeClr val="dk1"/>
                </a:solidFill>
                <a:ea typeface="Arial"/>
                <a:cs typeface="Arial"/>
                <a:sym typeface="Arial"/>
              </a:rPr>
              <a:t>class</a:t>
            </a:r>
            <a:r>
              <a:rPr lang="pl-PL" sz="2400" kern="0" dirty="0">
                <a:solidFill>
                  <a:schemeClr val="dk1"/>
                </a:solidFill>
                <a:ea typeface="Arial"/>
                <a:cs typeface="Arial"/>
                <a:sym typeface="Arial"/>
              </a:rPr>
              <a:t>”</a:t>
            </a:r>
          </a:p>
          <a:p>
            <a:pPr lvl="0">
              <a:lnSpc>
                <a:spcPct val="90000"/>
              </a:lnSpc>
              <a:spcBef>
                <a:spcPts val="400"/>
              </a:spcBef>
              <a:buClr>
                <a:schemeClr val="dk2"/>
              </a:buClr>
              <a:buSzPct val="100000"/>
            </a:pPr>
            <a:endParaRPr lang="pl-PL" sz="2000" dirty="0">
              <a:solidFill>
                <a:schemeClr val="dk1"/>
              </a:solidFill>
              <a:cs typeface="Courier New" pitchFamily="49" charset="0"/>
            </a:endParaRPr>
          </a:p>
          <a:p>
            <a:pPr lvl="0">
              <a:lnSpc>
                <a:spcPct val="90000"/>
              </a:lnSpc>
              <a:spcBef>
                <a:spcPts val="400"/>
              </a:spcBef>
              <a:buClr>
                <a:schemeClr val="dk2"/>
              </a:buClr>
              <a:buSzPct val="100000"/>
            </a:pPr>
            <a:endParaRPr lang="pl-PL" sz="1800" kern="0" dirty="0">
              <a:solidFill>
                <a:schemeClr val="dk1"/>
              </a:solidFill>
              <a:ea typeface="Arial"/>
              <a:cs typeface="Arial"/>
              <a:sym typeface="Arial"/>
            </a:endParaRPr>
          </a:p>
          <a:p>
            <a:endParaRPr lang="pl-PL" dirty="0"/>
          </a:p>
        </p:txBody>
      </p:sp>
      <p:sp>
        <p:nvSpPr>
          <p:cNvPr id="3" name="Symbol zastępczy tekstu 2">
            <a:extLst>
              <a:ext uri="{FF2B5EF4-FFF2-40B4-BE49-F238E27FC236}">
                <a16:creationId xmlns:a16="http://schemas.microsoft.com/office/drawing/2014/main" id="{E9E7C432-71A4-48DA-B0E3-ABC3D1C0B513}"/>
              </a:ext>
            </a:extLst>
          </p:cNvPr>
          <p:cNvSpPr>
            <a:spLocks noGrp="1"/>
          </p:cNvSpPr>
          <p:nvPr>
            <p:ph type="body" sz="quarter" idx="12"/>
          </p:nvPr>
        </p:nvSpPr>
        <p:spPr/>
        <p:txBody>
          <a:bodyPr/>
          <a:lstStyle/>
          <a:p>
            <a:r>
              <a:rPr lang="pl-PL" dirty="0"/>
              <a:t>Klasa</a:t>
            </a:r>
          </a:p>
        </p:txBody>
      </p:sp>
      <p:sp>
        <p:nvSpPr>
          <p:cNvPr id="5" name="Tytuł 4">
            <a:extLst>
              <a:ext uri="{FF2B5EF4-FFF2-40B4-BE49-F238E27FC236}">
                <a16:creationId xmlns:a16="http://schemas.microsoft.com/office/drawing/2014/main" id="{6C4CF14B-F6E1-4ABE-8CD4-F94769D04FFE}"/>
              </a:ext>
            </a:extLst>
          </p:cNvPr>
          <p:cNvSpPr>
            <a:spLocks noGrp="1"/>
          </p:cNvSpPr>
          <p:nvPr>
            <p:ph type="title"/>
          </p:nvPr>
        </p:nvSpPr>
        <p:spPr/>
        <p:txBody>
          <a:bodyPr/>
          <a:lstStyle/>
          <a:p>
            <a:r>
              <a:rPr lang="pl-PL" dirty="0"/>
              <a:t>Klasa, obiekt.</a:t>
            </a:r>
          </a:p>
        </p:txBody>
      </p:sp>
      <p:cxnSp>
        <p:nvCxnSpPr>
          <p:cNvPr id="7" name="Straight Connector 13">
            <a:extLst>
              <a:ext uri="{FF2B5EF4-FFF2-40B4-BE49-F238E27FC236}">
                <a16:creationId xmlns:a16="http://schemas.microsoft.com/office/drawing/2014/main" id="{3372F9D7-E64A-49ED-9B77-2C8F740CAD40}"/>
              </a:ext>
            </a:extLst>
          </p:cNvPr>
          <p:cNvCxnSpPr/>
          <p:nvPr/>
        </p:nvCxnSpPr>
        <p:spPr>
          <a:xfrm>
            <a:off x="5951984" y="1772816"/>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8" name="Symbol zastępczy tekstu 1">
            <a:extLst>
              <a:ext uri="{FF2B5EF4-FFF2-40B4-BE49-F238E27FC236}">
                <a16:creationId xmlns:a16="http://schemas.microsoft.com/office/drawing/2014/main" id="{1A5F8208-50EF-4FFC-AD3F-A3A718522FDE}"/>
              </a:ext>
            </a:extLst>
          </p:cNvPr>
          <p:cNvSpPr txBox="1">
            <a:spLocks/>
          </p:cNvSpPr>
          <p:nvPr/>
        </p:nvSpPr>
        <p:spPr>
          <a:xfrm>
            <a:off x="6276620" y="2205319"/>
            <a:ext cx="5400000" cy="407623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1600" kern="1200">
                <a:solidFill>
                  <a:schemeClr val="tx1"/>
                </a:solidFill>
                <a:latin typeface="+mj-lt"/>
                <a:ea typeface="+mn-ea"/>
                <a:cs typeface="+mn-cs"/>
              </a:defRPr>
            </a:lvl1pPr>
            <a:lvl2pPr marL="266700" indent="-177800" algn="l" defTabSz="914400" rtl="0" eaLnBrk="1" latinLnBrk="0" hangingPunct="1">
              <a:lnSpc>
                <a:spcPct val="100000"/>
              </a:lnSpc>
              <a:spcBef>
                <a:spcPts val="0"/>
              </a:spcBef>
              <a:buClr>
                <a:schemeClr val="accent1"/>
              </a:buClr>
              <a:buFont typeface="Wingdings" panose="05000000000000000000" pitchFamily="2" charset="2"/>
              <a:buChar char="§"/>
              <a:defRPr sz="1600" kern="1200">
                <a:solidFill>
                  <a:schemeClr val="tx1"/>
                </a:solidFill>
                <a:latin typeface="+mj-lt"/>
                <a:ea typeface="+mn-ea"/>
                <a:cs typeface="+mn-cs"/>
              </a:defRPr>
            </a:lvl2pPr>
            <a:lvl3pPr marL="444500" indent="-177800" algn="l" defTabSz="914400" rtl="0" eaLnBrk="1" latinLnBrk="0" hangingPunct="1">
              <a:lnSpc>
                <a:spcPct val="100000"/>
              </a:lnSpc>
              <a:spcBef>
                <a:spcPts val="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0"/>
              </a:spcBef>
              <a:buClr>
                <a:schemeClr val="accent3"/>
              </a:buClr>
              <a:buFont typeface="Verdana" panose="020B0604030504040204" pitchFamily="34" charset="0"/>
              <a:buChar char="‒"/>
              <a:defRPr sz="1600" kern="1200">
                <a:solidFill>
                  <a:schemeClr val="tx1"/>
                </a:solidFill>
                <a:latin typeface="+mj-lt"/>
                <a:ea typeface="+mn-ea"/>
                <a:cs typeface="+mn-cs"/>
              </a:defRPr>
            </a:lvl4pPr>
            <a:lvl5pPr marL="812800" indent="-190500" algn="l" defTabSz="914400" rtl="0" eaLnBrk="1" latinLnBrk="0" hangingPunct="1">
              <a:lnSpc>
                <a:spcPct val="100000"/>
              </a:lnSpc>
              <a:spcBef>
                <a:spcPts val="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Font typeface="Arial" pitchFamily="34" charset="0"/>
              <a:buChar char="•"/>
            </a:pPr>
            <a:r>
              <a:rPr lang="pl-PL" sz="2400" dirty="0"/>
              <a:t>Naturalna reprezentacja klasy </a:t>
            </a:r>
          </a:p>
          <a:p>
            <a:pPr lvl="0">
              <a:buFont typeface="Arial" pitchFamily="34" charset="0"/>
              <a:buChar char="•"/>
            </a:pPr>
            <a:r>
              <a:rPr lang="pl-PL" sz="2400" dirty="0"/>
              <a:t>Utworzenie nowego</a:t>
            </a:r>
          </a:p>
          <a:p>
            <a:pPr lvl="0"/>
            <a:r>
              <a:rPr lang="pl-PL" sz="2400" dirty="0"/>
              <a:t> obiektu - „</a:t>
            </a:r>
            <a:r>
              <a:rPr lang="pl-PL" sz="2400" b="1" dirty="0" err="1"/>
              <a:t>new</a:t>
            </a:r>
            <a:r>
              <a:rPr lang="pl-PL" sz="2400" b="1" dirty="0"/>
              <a:t>”</a:t>
            </a:r>
          </a:p>
        </p:txBody>
      </p:sp>
      <p:sp>
        <p:nvSpPr>
          <p:cNvPr id="9" name="Symbol zastępczy tekstu 2">
            <a:extLst>
              <a:ext uri="{FF2B5EF4-FFF2-40B4-BE49-F238E27FC236}">
                <a16:creationId xmlns:a16="http://schemas.microsoft.com/office/drawing/2014/main" id="{D0E43B4C-4F0D-4413-81B4-CC4D1E2CF0F1}"/>
              </a:ext>
            </a:extLst>
          </p:cNvPr>
          <p:cNvSpPr txBox="1">
            <a:spLocks/>
          </p:cNvSpPr>
          <p:nvPr/>
        </p:nvSpPr>
        <p:spPr>
          <a:xfrm>
            <a:off x="6276620" y="1420989"/>
            <a:ext cx="5400000" cy="743987"/>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rgbClr val="12ABDB"/>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Obiekt</a:t>
            </a:r>
          </a:p>
        </p:txBody>
      </p:sp>
      <p:pic>
        <p:nvPicPr>
          <p:cNvPr id="10" name="Picture 2" descr="Znalezione obrazy dla zapytania class object">
            <a:extLst>
              <a:ext uri="{FF2B5EF4-FFF2-40B4-BE49-F238E27FC236}">
                <a16:creationId xmlns:a16="http://schemas.microsoft.com/office/drawing/2014/main" id="{D46305EB-0BF7-4E4C-B0E5-624522F09ACC}"/>
              </a:ext>
            </a:extLst>
          </p:cNvPr>
          <p:cNvPicPr>
            <a:picLocks noChangeAspect="1" noChangeArrowheads="1"/>
          </p:cNvPicPr>
          <p:nvPr/>
        </p:nvPicPr>
        <p:blipFill>
          <a:blip r:embed="rId2"/>
          <a:srcRect/>
          <a:stretch>
            <a:fillRect/>
          </a:stretch>
        </p:blipFill>
        <p:spPr bwMode="auto">
          <a:xfrm>
            <a:off x="7104112" y="3433936"/>
            <a:ext cx="3491818" cy="2761576"/>
          </a:xfrm>
          <a:prstGeom prst="rect">
            <a:avLst/>
          </a:prstGeom>
          <a:noFill/>
        </p:spPr>
      </p:pic>
    </p:spTree>
    <p:extLst>
      <p:ext uri="{BB962C8B-B14F-4D97-AF65-F5344CB8AC3E}">
        <p14:creationId xmlns:p14="http://schemas.microsoft.com/office/powerpoint/2010/main" val="22440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a:t>Składowe klasy</a:t>
            </a:r>
            <a:endParaRPr lang="en-GB" dirty="0"/>
          </a:p>
        </p:txBody>
      </p:sp>
      <p:sp>
        <p:nvSpPr>
          <p:cNvPr id="5" name="Text Placeholder 4"/>
          <p:cNvSpPr>
            <a:spLocks noGrp="1"/>
          </p:cNvSpPr>
          <p:nvPr>
            <p:ph type="body" sz="quarter" idx="10"/>
          </p:nvPr>
        </p:nvSpPr>
        <p:spPr>
          <a:xfrm>
            <a:off x="227350" y="908720"/>
            <a:ext cx="5940658" cy="5372833"/>
          </a:xfrm>
        </p:spPr>
        <p:txBody>
          <a:bodyPr/>
          <a:lstStyle/>
          <a:p>
            <a:pPr lvl="1"/>
            <a:r>
              <a:rPr lang="pl-PL" sz="2800" dirty="0"/>
              <a:t>Nazwa pakietu</a:t>
            </a:r>
          </a:p>
          <a:p>
            <a:pPr lvl="1"/>
            <a:r>
              <a:rPr lang="pl-PL" sz="2800" dirty="0"/>
              <a:t>Importy</a:t>
            </a:r>
          </a:p>
          <a:p>
            <a:pPr lvl="1"/>
            <a:r>
              <a:rPr lang="pl-PL" sz="2800" dirty="0"/>
              <a:t>Komentarze</a:t>
            </a:r>
          </a:p>
          <a:p>
            <a:pPr lvl="1"/>
            <a:r>
              <a:rPr lang="pl-PL" sz="2800" dirty="0"/>
              <a:t>Deklaracja klasy</a:t>
            </a:r>
          </a:p>
          <a:p>
            <a:pPr lvl="1"/>
            <a:r>
              <a:rPr lang="pl-PL" sz="2800" dirty="0"/>
              <a:t>Konstruktor</a:t>
            </a:r>
          </a:p>
          <a:p>
            <a:pPr lvl="1"/>
            <a:r>
              <a:rPr lang="pl-PL" sz="2800" dirty="0"/>
              <a:t>Deklaracje atrybutów</a:t>
            </a:r>
          </a:p>
          <a:p>
            <a:pPr lvl="1"/>
            <a:r>
              <a:rPr lang="pl-PL" sz="2800" dirty="0"/>
              <a:t>Deklaracje metod</a:t>
            </a:r>
          </a:p>
          <a:p>
            <a:pPr lvl="1">
              <a:buNone/>
            </a:pPr>
            <a:endParaRPr lang="en-US" sz="2800" dirty="0"/>
          </a:p>
          <a:p>
            <a:endParaRPr lang="en-GB" sz="2800" dirty="0"/>
          </a:p>
        </p:txBody>
      </p:sp>
      <p:pic>
        <p:nvPicPr>
          <p:cNvPr id="21" name="Obraz 20">
            <a:extLst>
              <a:ext uri="{FF2B5EF4-FFF2-40B4-BE49-F238E27FC236}">
                <a16:creationId xmlns:a16="http://schemas.microsoft.com/office/drawing/2014/main" id="{4A30276F-2066-46B4-BEF2-DBE0C6C7101A}"/>
              </a:ext>
            </a:extLst>
          </p:cNvPr>
          <p:cNvPicPr>
            <a:picLocks noChangeAspect="1"/>
          </p:cNvPicPr>
          <p:nvPr/>
        </p:nvPicPr>
        <p:blipFill>
          <a:blip r:embed="rId2"/>
          <a:stretch>
            <a:fillRect/>
          </a:stretch>
        </p:blipFill>
        <p:spPr>
          <a:xfrm>
            <a:off x="5951984" y="908720"/>
            <a:ext cx="5775771" cy="42484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7259AA-2BA7-4671-B8EB-E2245C1FC4D4}"/>
              </a:ext>
            </a:extLst>
          </p:cNvPr>
          <p:cNvSpPr>
            <a:spLocks noGrp="1"/>
          </p:cNvSpPr>
          <p:nvPr>
            <p:ph type="title"/>
          </p:nvPr>
        </p:nvSpPr>
        <p:spPr/>
        <p:txBody>
          <a:bodyPr/>
          <a:lstStyle/>
          <a:p>
            <a:r>
              <a:rPr lang="pl-PL" dirty="0"/>
              <a:t>Składowe klasy</a:t>
            </a:r>
          </a:p>
        </p:txBody>
      </p:sp>
      <p:sp>
        <p:nvSpPr>
          <p:cNvPr id="3" name="Symbol zastępczy tekstu 2">
            <a:extLst>
              <a:ext uri="{FF2B5EF4-FFF2-40B4-BE49-F238E27FC236}">
                <a16:creationId xmlns:a16="http://schemas.microsoft.com/office/drawing/2014/main" id="{706E77A5-E72F-4662-92A5-540C49B3E5D1}"/>
              </a:ext>
            </a:extLst>
          </p:cNvPr>
          <p:cNvSpPr>
            <a:spLocks noGrp="1"/>
          </p:cNvSpPr>
          <p:nvPr>
            <p:ph type="body" sz="quarter" idx="10"/>
          </p:nvPr>
        </p:nvSpPr>
        <p:spPr>
          <a:xfrm>
            <a:off x="608232" y="1655046"/>
            <a:ext cx="11125235" cy="1727737"/>
          </a:xfrm>
        </p:spPr>
        <p:txBody>
          <a:bodyPr/>
          <a:lstStyle/>
          <a:p>
            <a:pPr marL="285750" indent="-285750">
              <a:buFont typeface="Arial" panose="020B0604020202020204" pitchFamily="34" charset="0"/>
              <a:buChar char="•"/>
            </a:pPr>
            <a:r>
              <a:rPr lang="pl-PL" dirty="0"/>
              <a:t>Pakiety to inaczej struktura folderów, </a:t>
            </a:r>
            <a:br>
              <a:rPr lang="pl-PL" dirty="0"/>
            </a:br>
            <a:r>
              <a:rPr lang="pl-PL" dirty="0"/>
              <a:t>w której przechowujemy nasz kod. </a:t>
            </a:r>
          </a:p>
          <a:p>
            <a:pPr marL="285750" indent="-285750">
              <a:buFont typeface="Arial" panose="020B0604020202020204" pitchFamily="34" charset="0"/>
              <a:buChar char="•"/>
            </a:pPr>
            <a:r>
              <a:rPr lang="pl-PL" dirty="0"/>
              <a:t>Słowo kluczowe </a:t>
            </a:r>
            <a:r>
              <a:rPr lang="pl-PL" b="1" dirty="0"/>
              <a:t>„</a:t>
            </a:r>
            <a:r>
              <a:rPr lang="pl-PL" b="1" dirty="0" err="1"/>
              <a:t>package</a:t>
            </a:r>
            <a:r>
              <a:rPr lang="pl-PL" b="1" dirty="0"/>
              <a:t>”</a:t>
            </a:r>
            <a:endParaRPr lang="en-US" dirty="0"/>
          </a:p>
          <a:p>
            <a:pPr marL="285750" indent="-285750">
              <a:buFont typeface="Arial" panose="020B0604020202020204" pitchFamily="34" charset="0"/>
              <a:buChar char="•"/>
            </a:pPr>
            <a:endParaRPr lang="pl-PL" dirty="0"/>
          </a:p>
        </p:txBody>
      </p:sp>
      <p:sp>
        <p:nvSpPr>
          <p:cNvPr id="4" name="Symbol zastępczy tekstu 3">
            <a:extLst>
              <a:ext uri="{FF2B5EF4-FFF2-40B4-BE49-F238E27FC236}">
                <a16:creationId xmlns:a16="http://schemas.microsoft.com/office/drawing/2014/main" id="{925F5C5E-5C59-456E-B961-4AC7CC8A876F}"/>
              </a:ext>
            </a:extLst>
          </p:cNvPr>
          <p:cNvSpPr>
            <a:spLocks noGrp="1"/>
          </p:cNvSpPr>
          <p:nvPr>
            <p:ph type="body" sz="quarter" idx="12"/>
          </p:nvPr>
        </p:nvSpPr>
        <p:spPr>
          <a:xfrm>
            <a:off x="309250" y="870716"/>
            <a:ext cx="3645841" cy="743987"/>
          </a:xfrm>
        </p:spPr>
        <p:txBody>
          <a:bodyPr/>
          <a:lstStyle/>
          <a:p>
            <a:pPr algn="l"/>
            <a:r>
              <a:rPr lang="pl-PL" dirty="0"/>
              <a:t>Pakiety</a:t>
            </a:r>
          </a:p>
        </p:txBody>
      </p:sp>
      <p:sp>
        <p:nvSpPr>
          <p:cNvPr id="5" name="Symbol zastępczy tekstu 4">
            <a:extLst>
              <a:ext uri="{FF2B5EF4-FFF2-40B4-BE49-F238E27FC236}">
                <a16:creationId xmlns:a16="http://schemas.microsoft.com/office/drawing/2014/main" id="{04141C89-24FA-4513-BD8D-78CC3D06CD70}"/>
              </a:ext>
            </a:extLst>
          </p:cNvPr>
          <p:cNvSpPr>
            <a:spLocks noGrp="1"/>
          </p:cNvSpPr>
          <p:nvPr>
            <p:ph type="body" sz="quarter" idx="14"/>
          </p:nvPr>
        </p:nvSpPr>
        <p:spPr>
          <a:xfrm>
            <a:off x="695400" y="3932928"/>
            <a:ext cx="5670629" cy="1727737"/>
          </a:xfrm>
        </p:spPr>
        <p:txBody>
          <a:bodyPr/>
          <a:lstStyle/>
          <a:p>
            <a:pPr lvl="0">
              <a:spcBef>
                <a:spcPts val="400"/>
              </a:spcBef>
              <a:buSzPct val="100000"/>
              <a:buFont typeface="Arial" pitchFamily="34" charset="0"/>
              <a:buChar char="•"/>
            </a:pPr>
            <a:r>
              <a:rPr lang="pl-PL" dirty="0"/>
              <a:t>Nazwa jest identyczna z nazwą klasy, w której występują</a:t>
            </a:r>
          </a:p>
          <a:p>
            <a:pPr lvl="0">
              <a:spcBef>
                <a:spcPts val="400"/>
              </a:spcBef>
              <a:buSzPct val="100000"/>
              <a:buFont typeface="Arial" pitchFamily="34" charset="0"/>
              <a:buChar char="•"/>
            </a:pPr>
            <a:r>
              <a:rPr lang="pl-PL" dirty="0"/>
              <a:t>Nie określa zwracanego typu (nawet </a:t>
            </a:r>
            <a:r>
              <a:rPr lang="pl-PL" dirty="0" err="1"/>
              <a:t>void</a:t>
            </a:r>
            <a:r>
              <a:rPr lang="pl-PL" dirty="0"/>
              <a:t>)</a:t>
            </a:r>
          </a:p>
          <a:p>
            <a:pPr lvl="0">
              <a:spcBef>
                <a:spcPts val="400"/>
              </a:spcBef>
              <a:buSzPct val="100000"/>
              <a:buFont typeface="Arial" pitchFamily="34" charset="0"/>
              <a:buChar char="•"/>
            </a:pPr>
            <a:r>
              <a:rPr lang="pl-PL" dirty="0"/>
              <a:t>Brak konstruktora – konstruktor domyślny</a:t>
            </a:r>
          </a:p>
          <a:p>
            <a:endParaRPr lang="pl-PL" dirty="0"/>
          </a:p>
        </p:txBody>
      </p:sp>
      <p:sp>
        <p:nvSpPr>
          <p:cNvPr id="6" name="Symbol zastępczy tekstu 5">
            <a:extLst>
              <a:ext uri="{FF2B5EF4-FFF2-40B4-BE49-F238E27FC236}">
                <a16:creationId xmlns:a16="http://schemas.microsoft.com/office/drawing/2014/main" id="{5A51CC06-294A-4474-98FB-C817F9CC1AA6}"/>
              </a:ext>
            </a:extLst>
          </p:cNvPr>
          <p:cNvSpPr>
            <a:spLocks noGrp="1"/>
          </p:cNvSpPr>
          <p:nvPr>
            <p:ph type="body" sz="quarter" idx="15"/>
          </p:nvPr>
        </p:nvSpPr>
        <p:spPr>
          <a:xfrm>
            <a:off x="227349" y="3188941"/>
            <a:ext cx="3537827" cy="743987"/>
          </a:xfrm>
        </p:spPr>
        <p:txBody>
          <a:bodyPr/>
          <a:lstStyle/>
          <a:p>
            <a:pPr algn="l"/>
            <a:r>
              <a:rPr lang="pl-PL" dirty="0"/>
              <a:t>Konstruktor</a:t>
            </a:r>
          </a:p>
        </p:txBody>
      </p:sp>
      <p:pic>
        <p:nvPicPr>
          <p:cNvPr id="9" name="Picture 2">
            <a:extLst>
              <a:ext uri="{FF2B5EF4-FFF2-40B4-BE49-F238E27FC236}">
                <a16:creationId xmlns:a16="http://schemas.microsoft.com/office/drawing/2014/main" id="{8C84CFC9-BD44-422F-BC10-54E06F9E6BCE}"/>
              </a:ext>
            </a:extLst>
          </p:cNvPr>
          <p:cNvPicPr>
            <a:picLocks noChangeAspect="1" noChangeArrowheads="1"/>
          </p:cNvPicPr>
          <p:nvPr/>
        </p:nvPicPr>
        <p:blipFill>
          <a:blip r:embed="rId2"/>
          <a:srcRect/>
          <a:stretch>
            <a:fillRect/>
          </a:stretch>
        </p:blipFill>
        <p:spPr bwMode="auto">
          <a:xfrm>
            <a:off x="5879976" y="1152059"/>
            <a:ext cx="5557541" cy="2733710"/>
          </a:xfrm>
          <a:prstGeom prst="rect">
            <a:avLst/>
          </a:prstGeom>
          <a:noFill/>
          <a:ln w="9525">
            <a:noFill/>
            <a:miter lim="800000"/>
            <a:headEnd/>
            <a:tailEnd/>
          </a:ln>
        </p:spPr>
      </p:pic>
    </p:spTree>
    <p:extLst>
      <p:ext uri="{BB962C8B-B14F-4D97-AF65-F5344CB8AC3E}">
        <p14:creationId xmlns:p14="http://schemas.microsoft.com/office/powerpoint/2010/main" val="195200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ytuł 8">
            <a:extLst>
              <a:ext uri="{FF2B5EF4-FFF2-40B4-BE49-F238E27FC236}">
                <a16:creationId xmlns:a16="http://schemas.microsoft.com/office/drawing/2014/main" id="{69D60E7F-6B86-4D30-A979-71241733EF2C}"/>
              </a:ext>
            </a:extLst>
          </p:cNvPr>
          <p:cNvSpPr>
            <a:spLocks noGrp="1"/>
          </p:cNvSpPr>
          <p:nvPr>
            <p:ph type="title"/>
          </p:nvPr>
        </p:nvSpPr>
        <p:spPr/>
        <p:txBody>
          <a:bodyPr/>
          <a:lstStyle/>
          <a:p>
            <a:r>
              <a:rPr lang="pl-PL" dirty="0"/>
              <a:t>Jak uruchomić program?	</a:t>
            </a:r>
          </a:p>
        </p:txBody>
      </p:sp>
      <p:sp>
        <p:nvSpPr>
          <p:cNvPr id="11" name="Symbol zastępczy tekstu 10">
            <a:extLst>
              <a:ext uri="{FF2B5EF4-FFF2-40B4-BE49-F238E27FC236}">
                <a16:creationId xmlns:a16="http://schemas.microsoft.com/office/drawing/2014/main" id="{2DD394AA-BB80-48C7-9511-64FC3A7ECE54}"/>
              </a:ext>
            </a:extLst>
          </p:cNvPr>
          <p:cNvSpPr>
            <a:spLocks noGrp="1"/>
          </p:cNvSpPr>
          <p:nvPr>
            <p:ph type="body" sz="quarter" idx="11"/>
          </p:nvPr>
        </p:nvSpPr>
        <p:spPr/>
        <p:txBody>
          <a:bodyPr/>
          <a:lstStyle/>
          <a:p>
            <a:r>
              <a:rPr lang="pl-PL" dirty="0"/>
              <a:t>Metoda </a:t>
            </a:r>
            <a:r>
              <a:rPr lang="pl-PL" dirty="0" err="1"/>
              <a:t>main</a:t>
            </a:r>
            <a:r>
              <a:rPr lang="pl-PL" dirty="0"/>
              <a:t>(String [] </a:t>
            </a:r>
            <a:r>
              <a:rPr lang="pl-PL" dirty="0" err="1"/>
              <a:t>args</a:t>
            </a:r>
            <a:r>
              <a:rPr lang="pl-PL" dirty="0"/>
              <a:t>)</a:t>
            </a:r>
          </a:p>
        </p:txBody>
      </p:sp>
      <p:sp>
        <p:nvSpPr>
          <p:cNvPr id="14" name="Rectangle 3">
            <a:extLst>
              <a:ext uri="{FF2B5EF4-FFF2-40B4-BE49-F238E27FC236}">
                <a16:creationId xmlns:a16="http://schemas.microsoft.com/office/drawing/2014/main" id="{FA28B80D-E50F-4022-8D68-9E59EB30A4D9}"/>
              </a:ext>
            </a:extLst>
          </p:cNvPr>
          <p:cNvSpPr>
            <a:spLocks noGrp="1" noChangeArrowheads="1"/>
          </p:cNvSpPr>
          <p:nvPr>
            <p:ph type="body" sz="quarter" idx="10"/>
          </p:nvPr>
        </p:nvSpPr>
        <p:spPr bwMode="auto">
          <a:xfrm>
            <a:off x="227349" y="2106536"/>
            <a:ext cx="529258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rgbClr val="CC7832"/>
                </a:solidFill>
                <a:effectLst/>
                <a:latin typeface="JetBrains Mono"/>
              </a:rPr>
              <a:t>public </a:t>
            </a:r>
            <a:r>
              <a:rPr kumimoji="0" lang="pl-PL" altLang="pl-PL" sz="2400" b="0" i="0" u="none" strike="noStrike" cap="none" normalizeH="0" baseline="0" dirty="0" err="1">
                <a:ln>
                  <a:noFill/>
                </a:ln>
                <a:solidFill>
                  <a:srgbClr val="CC7832"/>
                </a:solidFill>
                <a:effectLst/>
                <a:latin typeface="JetBrains Mono"/>
              </a:rPr>
              <a:t>static</a:t>
            </a:r>
            <a:r>
              <a:rPr kumimoji="0" lang="pl-PL" altLang="pl-PL" sz="2400" b="0" i="0" u="none" strike="noStrike" cap="none" normalizeH="0" baseline="0" dirty="0">
                <a:ln>
                  <a:noFill/>
                </a:ln>
                <a:solidFill>
                  <a:srgbClr val="CC7832"/>
                </a:solidFill>
                <a:effectLst/>
                <a:latin typeface="JetBrains Mono"/>
              </a:rPr>
              <a:t> </a:t>
            </a:r>
            <a:r>
              <a:rPr kumimoji="0" lang="pl-PL" altLang="pl-PL" sz="2400" b="0" i="0" u="none" strike="noStrike" cap="none" normalizeH="0" baseline="0" dirty="0" err="1">
                <a:ln>
                  <a:noFill/>
                </a:ln>
                <a:solidFill>
                  <a:srgbClr val="CC7832"/>
                </a:solidFill>
                <a:effectLst/>
                <a:latin typeface="JetBrains Mono"/>
              </a:rPr>
              <a:t>void</a:t>
            </a:r>
            <a:r>
              <a:rPr kumimoji="0" lang="pl-PL" altLang="pl-PL" sz="2400" b="0" i="0" u="none" strike="noStrike" cap="none" normalizeH="0" baseline="0" dirty="0">
                <a:ln>
                  <a:noFill/>
                </a:ln>
                <a:solidFill>
                  <a:srgbClr val="CC7832"/>
                </a:solidFill>
                <a:effectLst/>
                <a:latin typeface="JetBrains Mono"/>
              </a:rPr>
              <a:t> </a:t>
            </a:r>
            <a:r>
              <a:rPr kumimoji="0" lang="pl-PL" altLang="pl-PL" sz="2400" b="0" i="0" u="none" strike="noStrike" cap="none" normalizeH="0" baseline="0" dirty="0" err="1">
                <a:ln>
                  <a:noFill/>
                </a:ln>
                <a:solidFill>
                  <a:srgbClr val="FFC66D"/>
                </a:solidFill>
                <a:effectLst/>
                <a:latin typeface="JetBrains Mono"/>
              </a:rPr>
              <a:t>main</a:t>
            </a:r>
            <a:r>
              <a:rPr kumimoji="0" lang="pl-PL" altLang="pl-PL" sz="2400" b="0" i="0" u="none" strike="noStrike" cap="none" normalizeH="0" baseline="0" dirty="0">
                <a:ln>
                  <a:noFill/>
                </a:ln>
                <a:solidFill>
                  <a:srgbClr val="A9B7C6"/>
                </a:solidFill>
                <a:effectLst/>
                <a:latin typeface="JetBrains Mono"/>
              </a:rPr>
              <a:t>(String[] </a:t>
            </a:r>
            <a:r>
              <a:rPr kumimoji="0" lang="pl-PL" altLang="pl-PL" sz="2400" b="0" i="0" u="none" strike="noStrike" cap="none" normalizeH="0" baseline="0" dirty="0" err="1">
                <a:ln>
                  <a:noFill/>
                </a:ln>
                <a:solidFill>
                  <a:srgbClr val="A9B7C6"/>
                </a:solidFill>
                <a:effectLst/>
                <a:latin typeface="JetBrains Mono"/>
              </a:rPr>
              <a:t>args</a:t>
            </a:r>
            <a:r>
              <a:rPr kumimoji="0" lang="pl-PL" altLang="pl-PL" sz="2400" b="0" i="0" u="none" strike="noStrike" cap="none" normalizeH="0" baseline="0" dirty="0">
                <a:ln>
                  <a:noFill/>
                </a:ln>
                <a:solidFill>
                  <a:srgbClr val="A9B7C6"/>
                </a:solidFill>
                <a:effectLst/>
                <a:latin typeface="JetBrains Mono"/>
              </a:rPr>
              <a:t>) {</a:t>
            </a:r>
            <a:br>
              <a:rPr kumimoji="0" lang="pl-PL" altLang="pl-PL" sz="2400" b="0" i="0" u="none" strike="noStrike" cap="none" normalizeH="0" baseline="0" dirty="0">
                <a:ln>
                  <a:noFill/>
                </a:ln>
                <a:solidFill>
                  <a:srgbClr val="A9B7C6"/>
                </a:solidFill>
                <a:effectLst/>
                <a:latin typeface="JetBrains Mono"/>
              </a:rPr>
            </a:br>
            <a:r>
              <a:rPr kumimoji="0" lang="pl-PL" altLang="pl-PL" sz="2400" b="0" i="0" u="none" strike="noStrike" cap="none" normalizeH="0" baseline="0" dirty="0">
                <a:ln>
                  <a:noFill/>
                </a:ln>
                <a:solidFill>
                  <a:srgbClr val="A9B7C6"/>
                </a:solidFill>
                <a:effectLst/>
                <a:latin typeface="JetBrains Mono"/>
              </a:rPr>
              <a:t>    </a:t>
            </a:r>
            <a:br>
              <a:rPr kumimoji="0" lang="pl-PL" altLang="pl-PL" sz="2400" b="0" i="0" u="none" strike="noStrike" cap="none" normalizeH="0" baseline="0" dirty="0">
                <a:ln>
                  <a:noFill/>
                </a:ln>
                <a:solidFill>
                  <a:srgbClr val="A9B7C6"/>
                </a:solidFill>
                <a:effectLst/>
                <a:latin typeface="JetBrains Mono"/>
              </a:rPr>
            </a:br>
            <a:r>
              <a:rPr kumimoji="0" lang="pl-PL" altLang="pl-PL" sz="2400" b="0" i="0" u="none" strike="noStrike" cap="none" normalizeH="0" baseline="0" dirty="0">
                <a:ln>
                  <a:noFill/>
                </a:ln>
                <a:solidFill>
                  <a:srgbClr val="A9B7C6"/>
                </a:solidFill>
                <a:effectLst/>
                <a:latin typeface="JetBrains Mono"/>
              </a:rPr>
              <a:t>}</a:t>
            </a:r>
            <a:endParaRPr kumimoji="0" lang="pl-PL" altLang="pl-PL"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110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B6165F-439B-4B9F-A45A-6EE11E14696F}"/>
              </a:ext>
            </a:extLst>
          </p:cNvPr>
          <p:cNvSpPr>
            <a:spLocks noGrp="1"/>
          </p:cNvSpPr>
          <p:nvPr>
            <p:ph type="title"/>
          </p:nvPr>
        </p:nvSpPr>
        <p:spPr/>
        <p:txBody>
          <a:bodyPr/>
          <a:lstStyle/>
          <a:p>
            <a:r>
              <a:rPr lang="pl-PL" dirty="0"/>
              <a:t>Słowa kluczowe – „</a:t>
            </a:r>
            <a:r>
              <a:rPr lang="pl-PL" dirty="0" err="1"/>
              <a:t>static</a:t>
            </a:r>
            <a:r>
              <a:rPr lang="pl-PL" dirty="0"/>
              <a:t>” i „</a:t>
            </a:r>
            <a:r>
              <a:rPr lang="pl-PL" dirty="0" err="1"/>
              <a:t>final</a:t>
            </a:r>
            <a:r>
              <a:rPr lang="pl-PL" dirty="0"/>
              <a:t>”</a:t>
            </a:r>
          </a:p>
        </p:txBody>
      </p:sp>
      <p:sp>
        <p:nvSpPr>
          <p:cNvPr id="3" name="Symbol zastępczy tekstu 2">
            <a:extLst>
              <a:ext uri="{FF2B5EF4-FFF2-40B4-BE49-F238E27FC236}">
                <a16:creationId xmlns:a16="http://schemas.microsoft.com/office/drawing/2014/main" id="{D4388438-6DA1-4660-9E00-79C233928AAE}"/>
              </a:ext>
            </a:extLst>
          </p:cNvPr>
          <p:cNvSpPr>
            <a:spLocks noGrp="1"/>
          </p:cNvSpPr>
          <p:nvPr>
            <p:ph type="body" sz="quarter" idx="10"/>
          </p:nvPr>
        </p:nvSpPr>
        <p:spPr>
          <a:xfrm>
            <a:off x="407368" y="1268760"/>
            <a:ext cx="11700000" cy="4466201"/>
          </a:xfrm>
        </p:spPr>
        <p:txBody>
          <a:bodyPr>
            <a:normAutofit/>
          </a:bodyPr>
          <a:lstStyle/>
          <a:p>
            <a:pPr lvl="0">
              <a:spcBef>
                <a:spcPts val="400"/>
              </a:spcBef>
              <a:buSzPct val="100000"/>
              <a:buChar char="•"/>
            </a:pPr>
            <a:r>
              <a:rPr lang="pl-PL" sz="2200" dirty="0">
                <a:solidFill>
                  <a:srgbClr val="12ABDB"/>
                </a:solidFill>
              </a:rPr>
              <a:t> </a:t>
            </a:r>
            <a:r>
              <a:rPr lang="pl-PL" sz="2200" dirty="0" err="1">
                <a:solidFill>
                  <a:srgbClr val="12ABDB"/>
                </a:solidFill>
              </a:rPr>
              <a:t>static</a:t>
            </a:r>
            <a:r>
              <a:rPr lang="pl-PL" sz="2200" b="1" dirty="0"/>
              <a:t>   </a:t>
            </a:r>
          </a:p>
          <a:p>
            <a:pPr lvl="2">
              <a:spcBef>
                <a:spcPts val="400"/>
              </a:spcBef>
              <a:buSzPct val="100000"/>
            </a:pPr>
            <a:r>
              <a:rPr lang="pl-PL" sz="1800" dirty="0"/>
              <a:t>Tworzona podczas uruchomienia programu</a:t>
            </a:r>
          </a:p>
          <a:p>
            <a:pPr lvl="2">
              <a:spcBef>
                <a:spcPts val="400"/>
              </a:spcBef>
              <a:buSzPct val="100000"/>
            </a:pPr>
            <a:r>
              <a:rPr lang="pl-PL" sz="1800" dirty="0"/>
              <a:t>Może być klasa, metoda, pole</a:t>
            </a:r>
          </a:p>
          <a:p>
            <a:pPr lvl="2">
              <a:spcBef>
                <a:spcPts val="400"/>
              </a:spcBef>
              <a:buSzPct val="100000"/>
            </a:pPr>
            <a:r>
              <a:rPr lang="pl-PL" sz="1800" dirty="0"/>
              <a:t>Statyczne pole/metoda to właściwość klasy nie obiektu</a:t>
            </a:r>
          </a:p>
          <a:p>
            <a:pPr lvl="2">
              <a:spcBef>
                <a:spcPts val="400"/>
              </a:spcBef>
              <a:buSzPct val="100000"/>
            </a:pPr>
            <a:r>
              <a:rPr lang="pl-PL" sz="1800" dirty="0"/>
              <a:t>W metodzie statycznej nie możemy odwoływać się do pól i metod nie zadeklarowanych jako statyczne. </a:t>
            </a:r>
          </a:p>
          <a:p>
            <a:pPr lvl="0">
              <a:spcBef>
                <a:spcPts val="400"/>
              </a:spcBef>
              <a:buSzPct val="100000"/>
              <a:buChar char="•"/>
            </a:pPr>
            <a:endParaRPr lang="pl-PL" sz="2200" dirty="0"/>
          </a:p>
          <a:p>
            <a:pPr lvl="0">
              <a:spcBef>
                <a:spcPts val="400"/>
              </a:spcBef>
              <a:buSzPct val="100000"/>
              <a:buChar char="•"/>
            </a:pPr>
            <a:r>
              <a:rPr lang="pl-PL" sz="2200" dirty="0">
                <a:solidFill>
                  <a:srgbClr val="12ABDB"/>
                </a:solidFill>
              </a:rPr>
              <a:t> </a:t>
            </a:r>
            <a:r>
              <a:rPr lang="pl-PL" sz="2200" dirty="0" err="1">
                <a:solidFill>
                  <a:srgbClr val="12ABDB"/>
                </a:solidFill>
              </a:rPr>
              <a:t>final</a:t>
            </a:r>
            <a:endParaRPr lang="pl-PL" sz="2200" dirty="0">
              <a:solidFill>
                <a:srgbClr val="12ABDB"/>
              </a:solidFill>
            </a:endParaRPr>
          </a:p>
          <a:p>
            <a:pPr lvl="2">
              <a:spcBef>
                <a:spcPts val="400"/>
              </a:spcBef>
              <a:buSzPct val="100000"/>
            </a:pPr>
            <a:r>
              <a:rPr lang="pl-PL" sz="1800" dirty="0"/>
              <a:t> wartość pola po zainicjowaniu nie może być zmieniona</a:t>
            </a:r>
          </a:p>
          <a:p>
            <a:pPr lvl="0">
              <a:spcBef>
                <a:spcPts val="400"/>
              </a:spcBef>
              <a:buSzPct val="100000"/>
              <a:buChar char="•"/>
            </a:pPr>
            <a:endParaRPr lang="pl-PL" sz="2200" dirty="0"/>
          </a:p>
          <a:p>
            <a:pPr lvl="0">
              <a:spcBef>
                <a:spcPts val="400"/>
              </a:spcBef>
              <a:buSzPct val="100000"/>
            </a:pPr>
            <a:endParaRPr lang="pl-PL" sz="2200" dirty="0"/>
          </a:p>
          <a:p>
            <a:pPr lvl="0">
              <a:spcBef>
                <a:spcPts val="400"/>
              </a:spcBef>
              <a:buSzPct val="100000"/>
            </a:pPr>
            <a:r>
              <a:rPr lang="pl-PL" sz="2200" dirty="0"/>
              <a:t>Najlepszym przykładem wykorzystania </a:t>
            </a:r>
            <a:r>
              <a:rPr lang="pl-PL" sz="2200" dirty="0" err="1"/>
              <a:t>final</a:t>
            </a:r>
            <a:r>
              <a:rPr lang="pl-PL" sz="2200" dirty="0"/>
              <a:t> są stałe wykorzystywane do obliczeń. </a:t>
            </a:r>
          </a:p>
          <a:p>
            <a:endParaRPr lang="pl-PL" dirty="0"/>
          </a:p>
        </p:txBody>
      </p:sp>
    </p:spTree>
    <p:extLst>
      <p:ext uri="{BB962C8B-B14F-4D97-AF65-F5344CB8AC3E}">
        <p14:creationId xmlns:p14="http://schemas.microsoft.com/office/powerpoint/2010/main" val="35870131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ptx" id="{0F547DB9-5A31-4BAB-BE82-71DC08D7ACD1}" vid="{EE652FD7-D9DC-4E39-8C93-878A88873472}"/>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ptx" id="{0F547DB9-5A31-4BAB-BE82-71DC08D7ACD1}" vid="{00336D73-AB92-4A84-A84E-D2A7DE8EC7E3}"/>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ptx" id="{0F547DB9-5A31-4BAB-BE82-71DC08D7ACD1}" vid="{9D7B63BA-C7FF-4BE5-A368-BA8186C34ABC}"/>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6619AAC1F83D847A071E56817FE840E" ma:contentTypeVersion="9" ma:contentTypeDescription="Utwórz nowy dokument." ma:contentTypeScope="" ma:versionID="d826f84e3d8af28d5b0b8665ed8b856d">
  <xsd:schema xmlns:xsd="http://www.w3.org/2001/XMLSchema" xmlns:xs="http://www.w3.org/2001/XMLSchema" xmlns:p="http://schemas.microsoft.com/office/2006/metadata/properties" xmlns:ns2="d7643284-8e29-47a2-b405-bc9e11a5be79" targetNamespace="http://schemas.microsoft.com/office/2006/metadata/properties" ma:root="true" ma:fieldsID="83803d2516eb2e8a88d9b0032f6314dd" ns2:_="">
    <xsd:import namespace="d7643284-8e29-47a2-b405-bc9e11a5be7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643284-8e29-47a2-b405-bc9e11a5be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CB5233-21A8-4292-89A5-19BB80D79F8B}">
  <ds:schemaRefs>
    <ds:schemaRef ds:uri="http://schemas.microsoft.com/sharepoint/v3/contenttype/forms"/>
  </ds:schemaRefs>
</ds:datastoreItem>
</file>

<file path=customXml/itemProps2.xml><?xml version="1.0" encoding="utf-8"?>
<ds:datastoreItem xmlns:ds="http://schemas.openxmlformats.org/officeDocument/2006/customXml" ds:itemID="{6B57922F-886B-46C1-9E54-2DCDCA7661A2}"/>
</file>

<file path=customXml/itemProps3.xml><?xml version="1.0" encoding="utf-8"?>
<ds:datastoreItem xmlns:ds="http://schemas.openxmlformats.org/officeDocument/2006/customXml" ds:itemID="{ABA477B4-D63E-4A26-BF62-1DF40AB04F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ppt-template_Capgemini-2021</Template>
  <TotalTime>26018</TotalTime>
  <Words>2171</Words>
  <Application>Microsoft Office PowerPoint</Application>
  <PresentationFormat>Panoramiczny</PresentationFormat>
  <Paragraphs>432</Paragraphs>
  <Slides>43</Slides>
  <Notes>4</Notes>
  <HiddenSlides>0</HiddenSlides>
  <MMClips>0</MMClips>
  <ScaleCrop>false</ScaleCrop>
  <HeadingPairs>
    <vt:vector size="8" baseType="variant">
      <vt:variant>
        <vt:lpstr>Używane czcionki</vt:lpstr>
      </vt:variant>
      <vt:variant>
        <vt:i4>8</vt:i4>
      </vt:variant>
      <vt:variant>
        <vt:lpstr>Motyw</vt:lpstr>
      </vt:variant>
      <vt:variant>
        <vt:i4>3</vt:i4>
      </vt:variant>
      <vt:variant>
        <vt:lpstr>Osadzone serwery OLE</vt:lpstr>
      </vt:variant>
      <vt:variant>
        <vt:i4>1</vt:i4>
      </vt:variant>
      <vt:variant>
        <vt:lpstr>Tytuły slajdów</vt:lpstr>
      </vt:variant>
      <vt:variant>
        <vt:i4>43</vt:i4>
      </vt:variant>
    </vt:vector>
  </HeadingPairs>
  <TitlesOfParts>
    <vt:vector size="55" baseType="lpstr">
      <vt:lpstr>Arial</vt:lpstr>
      <vt:lpstr>Arial Unicode MS</vt:lpstr>
      <vt:lpstr>Consolas</vt:lpstr>
      <vt:lpstr>Courier New</vt:lpstr>
      <vt:lpstr>JetBrains Mono</vt:lpstr>
      <vt:lpstr>Roboto</vt:lpstr>
      <vt:lpstr>Verdana</vt:lpstr>
      <vt:lpstr>Wingdings</vt:lpstr>
      <vt:lpstr>Capgemini Master</vt:lpstr>
      <vt:lpstr>Cover options</vt:lpstr>
      <vt:lpstr>Final slides</vt:lpstr>
      <vt:lpstr>think-cell Slide</vt:lpstr>
      <vt:lpstr>Prezentacja programu PowerPoint</vt:lpstr>
      <vt:lpstr>Agenda</vt:lpstr>
      <vt:lpstr>Agenda c.d</vt:lpstr>
      <vt:lpstr>Krótkie przypomnienie</vt:lpstr>
      <vt:lpstr>Klasa, obiekt.</vt:lpstr>
      <vt:lpstr>Składowe klasy</vt:lpstr>
      <vt:lpstr>Składowe klasy</vt:lpstr>
      <vt:lpstr>Jak uruchomić program? </vt:lpstr>
      <vt:lpstr>Słowa kluczowe – „static” i „final”</vt:lpstr>
      <vt:lpstr>Enkapsulacja (hermetyzacja)</vt:lpstr>
      <vt:lpstr>Dziedziczenie i polimorfizm</vt:lpstr>
      <vt:lpstr>Dziedziczenie i polimorfizm</vt:lpstr>
      <vt:lpstr>Interfejsy</vt:lpstr>
      <vt:lpstr>Klasa abstrakcyjna</vt:lpstr>
      <vt:lpstr>Struktury danych</vt:lpstr>
      <vt:lpstr>Struktury danych</vt:lpstr>
      <vt:lpstr>Struktury danych</vt:lpstr>
      <vt:lpstr>Struktury danych</vt:lpstr>
      <vt:lpstr>Instrukcje sterujące</vt:lpstr>
      <vt:lpstr>Instrukcje sterujące</vt:lpstr>
      <vt:lpstr>Instrukcje warunkowe</vt:lpstr>
      <vt:lpstr>Instrukcje warunkowe</vt:lpstr>
      <vt:lpstr>Obsługa wyjątków</vt:lpstr>
      <vt:lpstr>Obsługa wyjątków</vt:lpstr>
      <vt:lpstr>Enum</vt:lpstr>
      <vt:lpstr>Adnotacje „@”</vt:lpstr>
      <vt:lpstr>Praca z obiektami typu String</vt:lpstr>
      <vt:lpstr>Praca z obiektami typu String</vt:lpstr>
      <vt:lpstr>Praca z obiektami typu String</vt:lpstr>
      <vt:lpstr>Czysty kod</vt:lpstr>
      <vt:lpstr>Czysty kod</vt:lpstr>
      <vt:lpstr>Czysty kod</vt:lpstr>
      <vt:lpstr>Czysty kod</vt:lpstr>
      <vt:lpstr>Klasa anonimowa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subject>ppt template</dc:subject>
  <dc:creator>Pojasek, Krzysztof</dc:creator>
  <cp:lastModifiedBy>Pojasek, Krzysztof</cp:lastModifiedBy>
  <cp:revision>8</cp:revision>
  <dcterms:created xsi:type="dcterms:W3CDTF">2021-03-30T14:55:27Z</dcterms:created>
  <dcterms:modified xsi:type="dcterms:W3CDTF">2021-04-27T16:06:58Z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0x010100F6619AAC1F83D847A071E56817FE840E</vt:lpwstr>
  </property>
</Properties>
</file>