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8" r:id="rId6"/>
    <p:sldId id="262" r:id="rId7"/>
    <p:sldId id="269" r:id="rId8"/>
    <p:sldId id="270" r:id="rId9"/>
    <p:sldId id="271" r:id="rId10"/>
    <p:sldId id="272" r:id="rId11"/>
    <p:sldId id="264" r:id="rId12"/>
    <p:sldId id="265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12/3/2012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hyd.googlecode.com/svn/trunk/demo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24301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zh-CN" altLang="en-US" sz="8000" dirty="0" smtClean="0"/>
              <a:t>项目计划书</a:t>
            </a:r>
            <a:endParaRPr lang="zh-CN" altLang="en-US" sz="8000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390912"/>
            <a:ext cx="7854696" cy="17526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zh-CN" altLang="en-US" sz="6000" dirty="0" smtClean="0">
                <a:solidFill>
                  <a:srgbClr val="FFFF00"/>
                </a:solidFill>
                <a:latin typeface="华文行楷" pitchFamily="2" charset="-122"/>
                <a:ea typeface="华文行楷" pitchFamily="2" charset="-122"/>
              </a:rPr>
              <a:t>王者天下</a:t>
            </a:r>
            <a:endParaRPr lang="zh-CN" altLang="en-US" sz="6000" dirty="0">
              <a:solidFill>
                <a:srgbClr val="FFFF00"/>
              </a:solidFill>
              <a:latin typeface="华文行楷" pitchFamily="2" charset="-122"/>
              <a:ea typeface="华文行楷" pitchFamily="2" charset="-122"/>
            </a:endParaRPr>
          </a:p>
          <a:p>
            <a:pPr algn="ctr"/>
            <a:r>
              <a:rPr lang="en-US" altLang="zh-CN" dirty="0" smtClean="0">
                <a:solidFill>
                  <a:srgbClr val="FFC000"/>
                </a:solidFill>
              </a:rPr>
              <a:t>Action</a:t>
            </a:r>
            <a:r>
              <a:rPr lang="zh-CN" altLang="en-US" dirty="0" smtClean="0">
                <a:solidFill>
                  <a:srgbClr val="FFC000"/>
                </a:solidFill>
              </a:rPr>
              <a:t>工作室</a:t>
            </a:r>
            <a:endParaRPr lang="zh-CN" altLang="en-US" dirty="0">
              <a:solidFill>
                <a:srgbClr val="FFC000"/>
              </a:solidFill>
            </a:endParaRPr>
          </a:p>
          <a:p>
            <a:pPr algn="ctr"/>
            <a:r>
              <a:rPr lang="zh-CN" altLang="en-US" dirty="0" smtClean="0"/>
              <a:t>演讲者：贺东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所需资源</a:t>
            </a:r>
            <a:endParaRPr lang="zh-CN" alt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n-ea"/>
              </a:rPr>
              <a:t>场所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会议室 </a:t>
            </a:r>
            <a:r>
              <a:rPr lang="en-US" altLang="zh-CN" dirty="0" smtClean="0">
                <a:latin typeface="+mn-ea"/>
              </a:rPr>
              <a:t>×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1</a:t>
            </a:r>
          </a:p>
          <a:p>
            <a:pPr lvl="1"/>
            <a:r>
              <a:rPr lang="zh-CN" altLang="en-US" dirty="0" smtClean="0">
                <a:latin typeface="+mn-ea"/>
              </a:rPr>
              <a:t>座位 </a:t>
            </a:r>
            <a:r>
              <a:rPr lang="en-US" altLang="zh-CN" dirty="0" smtClean="0">
                <a:latin typeface="+mn-ea"/>
              </a:rPr>
              <a:t>×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12</a:t>
            </a:r>
          </a:p>
          <a:p>
            <a:r>
              <a:rPr lang="zh-CN" altLang="en-US" dirty="0" smtClean="0"/>
              <a:t>设备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+mn-ea"/>
              </a:rPr>
              <a:t>服务器 </a:t>
            </a:r>
            <a:r>
              <a:rPr lang="en-US" altLang="zh-CN" dirty="0" smtClean="0">
                <a:latin typeface="+mn-ea"/>
              </a:rPr>
              <a:t>×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1		</a:t>
            </a:r>
            <a:r>
              <a:rPr lang="zh-CN" altLang="en-US" dirty="0" smtClean="0">
                <a:latin typeface="+mn-ea"/>
              </a:rPr>
              <a:t>工具、</a:t>
            </a:r>
            <a:r>
              <a:rPr lang="en-US" altLang="zh-CN" dirty="0" smtClean="0">
                <a:latin typeface="+mn-ea"/>
              </a:rPr>
              <a:t>SVN</a:t>
            </a:r>
            <a:r>
              <a:rPr lang="zh-CN" altLang="en-US" dirty="0" smtClean="0">
                <a:latin typeface="+mn-ea"/>
              </a:rPr>
              <a:t>、数据库、测试程序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个人电脑 </a:t>
            </a:r>
            <a:r>
              <a:rPr lang="en-US" altLang="zh-CN" dirty="0" smtClean="0">
                <a:latin typeface="+mn-ea"/>
              </a:rPr>
              <a:t>×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10</a:t>
            </a:r>
          </a:p>
          <a:p>
            <a:pPr lvl="1"/>
            <a:r>
              <a:rPr lang="zh-CN" altLang="en-US" dirty="0" smtClean="0">
                <a:latin typeface="+mn-ea"/>
              </a:rPr>
              <a:t>白板 </a:t>
            </a:r>
            <a:r>
              <a:rPr lang="en-US" altLang="zh-CN" dirty="0" smtClean="0">
                <a:latin typeface="+mn-ea"/>
              </a:rPr>
              <a:t>×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1</a:t>
            </a:r>
          </a:p>
          <a:p>
            <a:pPr lvl="1"/>
            <a:r>
              <a:rPr lang="zh-CN" altLang="en-US" dirty="0" smtClean="0">
                <a:latin typeface="+mn-ea"/>
              </a:rPr>
              <a:t>其它日常设备</a:t>
            </a:r>
            <a:endParaRPr lang="zh-CN" altLang="en-US" dirty="0">
              <a:latin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质量保证</a:t>
            </a:r>
            <a:endParaRPr lang="zh-CN" alt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从项目角度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敏捷开发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里程碑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会议</a:t>
            </a:r>
            <a:endParaRPr lang="en-US" altLang="zh-CN" dirty="0" smtClean="0"/>
          </a:p>
          <a:p>
            <a:r>
              <a:rPr lang="zh-CN" altLang="en-US" dirty="0" smtClean="0"/>
              <a:t>从策划角度</a:t>
            </a:r>
            <a:endParaRPr lang="en-US" altLang="zh-CN" dirty="0" smtClean="0"/>
          </a:p>
          <a:p>
            <a:r>
              <a:rPr lang="zh-CN" altLang="en-US" dirty="0" smtClean="0"/>
              <a:t>从程序角度</a:t>
            </a:r>
            <a:endParaRPr lang="en-US" altLang="zh-CN" dirty="0" smtClean="0"/>
          </a:p>
          <a:p>
            <a:r>
              <a:rPr lang="zh-CN" altLang="en-US" dirty="0" smtClean="0"/>
              <a:t>从美术角度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当前成果</a:t>
            </a:r>
            <a:endParaRPr lang="zh-CN" alt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服务器引擎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完成网络通讯、数据访问、逻辑开发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完成性能测试，输出性能测试报告</a:t>
            </a:r>
            <a:endParaRPr lang="en-US" altLang="zh-CN" dirty="0" smtClean="0"/>
          </a:p>
          <a:p>
            <a:r>
              <a:rPr lang="zh-CN" altLang="en-US" dirty="0" smtClean="0"/>
              <a:t>客户端引擎</a:t>
            </a:r>
            <a:r>
              <a:rPr lang="en-US" altLang="zh-CN" dirty="0" smtClean="0"/>
              <a:t>(</a:t>
            </a:r>
            <a:r>
              <a:rPr lang="en-US" altLang="zh-CN" dirty="0" smtClean="0">
                <a:latin typeface="+mn-ea"/>
              </a:rPr>
              <a:t>as3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完成网络通讯、资源加载、动画播放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最核心功能</a:t>
            </a:r>
            <a:r>
              <a:rPr lang="en-US" altLang="zh-CN" dirty="0" smtClean="0"/>
              <a:t>-</a:t>
            </a:r>
            <a:r>
              <a:rPr lang="zh-CN" altLang="en-US" dirty="0" smtClean="0"/>
              <a:t>战报播放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攻击、绝技、攻城、胜负</a:t>
            </a:r>
            <a:endParaRPr lang="en-US" altLang="zh-CN" dirty="0" smtClean="0"/>
          </a:p>
          <a:p>
            <a:r>
              <a:rPr lang="zh-CN" altLang="en-US" dirty="0" smtClean="0"/>
              <a:t>系统设计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系统设计总纲</a:t>
            </a:r>
            <a:endParaRPr lang="en-US" altLang="zh-CN" dirty="0" smtClean="0"/>
          </a:p>
          <a:p>
            <a:r>
              <a:rPr lang="zh-CN" altLang="en-US" dirty="0" smtClean="0"/>
              <a:t>数值设计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武将基础属性、二级属性、兵种、绝技、伤害公式及模拟器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相关文档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策划文档</a:t>
            </a:r>
            <a:endParaRPr lang="zh-CN" altLang="en-US" dirty="0"/>
          </a:p>
          <a:p>
            <a:pPr lvl="1"/>
            <a:r>
              <a:rPr lang="en-US" altLang="zh-CN" dirty="0" smtClean="0"/>
              <a:t>Action</a:t>
            </a:r>
            <a:r>
              <a:rPr lang="zh-CN" altLang="en-US" dirty="0" smtClean="0"/>
              <a:t>系统设计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Action</a:t>
            </a:r>
            <a:r>
              <a:rPr lang="zh-CN" altLang="en-US" dirty="0" smtClean="0"/>
              <a:t>数值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zh-CN" altLang="en-US" dirty="0" smtClean="0"/>
              <a:t>程序文档</a:t>
            </a:r>
            <a:endParaRPr lang="en-US" altLang="zh-CN" dirty="0" smtClean="0"/>
          </a:p>
          <a:p>
            <a:pPr lvl="1"/>
            <a:r>
              <a:rPr lang="zh-CN" altLang="en-US" smtClean="0"/>
              <a:t>性能测试报告</a:t>
            </a:r>
            <a:endParaRPr lang="en-US" altLang="zh-CN" smtClean="0"/>
          </a:p>
          <a:p>
            <a:pPr lvl="1"/>
            <a:r>
              <a:rPr lang="zh-CN" altLang="en-US" dirty="0" smtClean="0"/>
              <a:t>消息</a:t>
            </a:r>
            <a:r>
              <a:rPr lang="zh-CN" altLang="en-US" dirty="0" smtClean="0"/>
              <a:t>通讯定义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项目目标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本项目的目标是开发一款战争题材的</a:t>
            </a:r>
            <a:r>
              <a:rPr lang="en-US" altLang="zh-CN" dirty="0" smtClean="0"/>
              <a:t>SLG</a:t>
            </a:r>
            <a:r>
              <a:rPr lang="zh-CN" altLang="en-US" dirty="0" smtClean="0"/>
              <a:t>游戏，同时运营于网页平台和手机平台，通过玩家充值消费获得收益。</a:t>
            </a:r>
            <a:endParaRPr lang="zh-CN" altLang="en-US" dirty="0"/>
          </a:p>
          <a:p>
            <a:r>
              <a:rPr lang="zh-CN" altLang="en-US" dirty="0" smtClean="0"/>
              <a:t>预计开发周期为六个月，</a:t>
            </a:r>
            <a:r>
              <a:rPr lang="en-US" altLang="zh-CN" dirty="0" smtClean="0">
                <a:latin typeface="+mn-ea"/>
              </a:rPr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>
                <a:latin typeface="+mn-ea"/>
              </a:rPr>
              <a:t>6</a:t>
            </a:r>
            <a:r>
              <a:rPr lang="zh-CN" altLang="en-US" dirty="0" smtClean="0"/>
              <a:t>月前上线。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游戏简述</a:t>
            </a:r>
            <a:endParaRPr lang="zh-CN" alt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玩家在游戏中扮演一路诸侯，通过发展科技、培养武将，与邪恶势力的斗争，逐渐壮大自己。</a:t>
            </a:r>
            <a:endParaRPr lang="en-US" altLang="zh-CN" dirty="0" smtClean="0"/>
          </a:p>
          <a:p>
            <a:r>
              <a:rPr lang="zh-CN" altLang="en-US" dirty="0" smtClean="0"/>
              <a:t>在发展的道路，玩家会遇上志同道合的其他玩家，他们可以加入同一个军团，共同发展。</a:t>
            </a:r>
            <a:endParaRPr lang="en-US" altLang="zh-CN" dirty="0" smtClean="0"/>
          </a:p>
          <a:p>
            <a:r>
              <a:rPr lang="zh-CN" altLang="en-US" dirty="0" smtClean="0"/>
              <a:t>玩家在一定阶段可以选择加入一个国家，参与国家间的资源争夺战。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DEMO</a:t>
            </a:r>
            <a:r>
              <a:rPr lang="zh-CN" altLang="en-US" dirty="0" smtClean="0"/>
              <a:t>演示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00B0F0"/>
                </a:solidFill>
                <a:hlinkClick r:id="rId2"/>
              </a:rPr>
              <a:t>http://hyd.googlecode.com/svn/trunk/demo/index.html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竞争分析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竞争对手</a:t>
            </a:r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 smtClean="0"/>
              <a:t>七雄争霸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傲视天地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等新兴</a:t>
            </a:r>
            <a:r>
              <a:rPr lang="en-US" altLang="zh-CN" dirty="0" smtClean="0"/>
              <a:t>SLG</a:t>
            </a:r>
            <a:endParaRPr lang="zh-CN" altLang="en-US" dirty="0"/>
          </a:p>
          <a:p>
            <a:r>
              <a:rPr lang="zh-CN" altLang="en-US" dirty="0" smtClean="0"/>
              <a:t>我们的优势</a:t>
            </a:r>
            <a:endParaRPr lang="zh-CN" altLang="en-US" dirty="0"/>
          </a:p>
          <a:p>
            <a:pPr lvl="1"/>
            <a:r>
              <a:rPr lang="zh-CN" altLang="en-US" dirty="0" smtClean="0"/>
              <a:t>战斗中用小人造型代替部队，具有更为丰富的用户体验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以垂直视图代替斜</a:t>
            </a:r>
            <a:r>
              <a:rPr lang="en-US" altLang="zh-CN" dirty="0" smtClean="0">
                <a:latin typeface="+mn-ea"/>
              </a:rPr>
              <a:t>45</a:t>
            </a:r>
            <a:r>
              <a:rPr lang="zh-CN" altLang="en-US" dirty="0" smtClean="0"/>
              <a:t>度伪</a:t>
            </a:r>
            <a:r>
              <a:rPr lang="en-US" altLang="zh-CN" dirty="0" smtClean="0">
                <a:latin typeface="+mn-ea"/>
              </a:rPr>
              <a:t>3</a:t>
            </a:r>
            <a:r>
              <a:rPr lang="en-US" altLang="zh-CN" dirty="0" smtClean="0"/>
              <a:t>D</a:t>
            </a:r>
            <a:r>
              <a:rPr lang="zh-CN" altLang="en-US" dirty="0" smtClean="0"/>
              <a:t>视图，给用户怀旧的任天堂游戏感觉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引入较为丰富的</a:t>
            </a:r>
            <a:r>
              <a:rPr lang="en-US" altLang="zh-CN" dirty="0" smtClean="0"/>
              <a:t>RPG</a:t>
            </a:r>
            <a:r>
              <a:rPr lang="zh-CN" altLang="en-US" dirty="0" smtClean="0"/>
              <a:t>剧情元素，提高玩家的带入感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取消了主城、设施升级那一大堆繁琐的功能</a:t>
            </a:r>
            <a:endParaRPr lang="zh-CN" altLang="en-US" dirty="0"/>
          </a:p>
          <a:p>
            <a:r>
              <a:rPr lang="zh-CN" altLang="en-US" dirty="0" smtClean="0"/>
              <a:t>我们的劣势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竞争分析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竞争对手</a:t>
            </a:r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 smtClean="0"/>
              <a:t>神仙道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龙将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等横版</a:t>
            </a:r>
            <a:r>
              <a:rPr lang="en-US" altLang="zh-CN" dirty="0" smtClean="0"/>
              <a:t>RPG</a:t>
            </a:r>
            <a:endParaRPr lang="zh-CN" altLang="en-US" dirty="0"/>
          </a:p>
          <a:p>
            <a:r>
              <a:rPr lang="zh-CN" altLang="en-US" dirty="0" smtClean="0"/>
              <a:t>我们的优势</a:t>
            </a:r>
            <a:endParaRPr lang="zh-CN" altLang="en-US" dirty="0"/>
          </a:p>
          <a:p>
            <a:pPr lvl="1"/>
            <a:r>
              <a:rPr lang="zh-CN" altLang="en-US" dirty="0" smtClean="0"/>
              <a:t>战斗新增了全新的攻城特性，布阵具有更高的策略性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SLG</a:t>
            </a:r>
            <a:r>
              <a:rPr lang="zh-CN" altLang="en-US" dirty="0" smtClean="0"/>
              <a:t>的国战特性，大幅提高活跃度</a:t>
            </a:r>
            <a:endParaRPr lang="zh-CN" altLang="en-US" dirty="0"/>
          </a:p>
          <a:p>
            <a:r>
              <a:rPr lang="zh-CN" altLang="en-US" dirty="0" smtClean="0"/>
              <a:t>我们的劣势</a:t>
            </a:r>
            <a:endParaRPr lang="zh-CN" altLang="en-US" dirty="0"/>
          </a:p>
          <a:p>
            <a:pPr lvl="1"/>
            <a:r>
              <a:rPr lang="zh-CN" altLang="en-US" dirty="0" smtClean="0"/>
              <a:t>战斗元素多，资源相对小，武将造型、动作没有那么丰富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服务端技术</a:t>
            </a:r>
            <a:endParaRPr lang="zh-CN" alt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SuperSocket</a:t>
            </a:r>
            <a:r>
              <a:rPr lang="zh-CN" altLang="en-US" dirty="0" smtClean="0"/>
              <a:t>开源框架</a:t>
            </a:r>
            <a:endParaRPr lang="zh-CN" altLang="en-US" dirty="0"/>
          </a:p>
          <a:p>
            <a:pPr lvl="1"/>
            <a:r>
              <a:rPr lang="zh-CN" altLang="en-US" dirty="0" smtClean="0"/>
              <a:t>高效稳定的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统一的</a:t>
            </a:r>
            <a:r>
              <a:rPr lang="en-US" altLang="zh-CN" dirty="0" smtClean="0"/>
              <a:t>Command</a:t>
            </a:r>
            <a:r>
              <a:rPr lang="zh-CN" altLang="en-US" dirty="0" smtClean="0"/>
              <a:t>插件化编程模型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独立的运行时日志监控</a:t>
            </a:r>
            <a:endParaRPr lang="zh-CN" altLang="en-US" dirty="0"/>
          </a:p>
          <a:p>
            <a:r>
              <a:rPr lang="en-US" altLang="zh-CN" dirty="0" smtClean="0"/>
              <a:t>Protobuf</a:t>
            </a:r>
            <a:r>
              <a:rPr lang="zh-CN" altLang="en-US" dirty="0" smtClean="0"/>
              <a:t>序列化标准</a:t>
            </a:r>
            <a:endParaRPr lang="zh-CN" altLang="en-US" dirty="0"/>
          </a:p>
          <a:p>
            <a:pPr lvl="1"/>
            <a:r>
              <a:rPr lang="zh-CN" altLang="en-US" dirty="0" smtClean="0"/>
              <a:t>高效的二进制序列化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更少的网络传输</a:t>
            </a:r>
            <a:endParaRPr lang="zh-CN" altLang="en-US" dirty="0"/>
          </a:p>
          <a:p>
            <a:r>
              <a:rPr lang="en-US" altLang="zh-CN" dirty="0" smtClean="0"/>
              <a:t>Mongodb</a:t>
            </a:r>
            <a:r>
              <a:rPr lang="zh-CN" altLang="en-US" dirty="0" smtClean="0"/>
              <a:t>数据库</a:t>
            </a:r>
            <a:endParaRPr lang="zh-CN" altLang="en-US" dirty="0"/>
          </a:p>
          <a:p>
            <a:pPr lvl="1"/>
            <a:r>
              <a:rPr lang="zh-CN" altLang="en-US" dirty="0" smtClean="0"/>
              <a:t>面向对象的非关系型数据库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</a:t>
            </a:r>
            <a:r>
              <a:rPr lang="en-US" altLang="zh-CN" dirty="0" smtClean="0"/>
              <a:t>linq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lamda</a:t>
            </a:r>
            <a:r>
              <a:rPr lang="zh-CN" altLang="en-US" dirty="0" smtClean="0"/>
              <a:t>，以对象的形式访问数据库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客户端技术</a:t>
            </a:r>
            <a:endParaRPr lang="zh-CN" alt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Haxe</a:t>
            </a:r>
            <a:r>
              <a:rPr lang="zh-CN" altLang="en-US" dirty="0" smtClean="0"/>
              <a:t>语言</a:t>
            </a:r>
            <a:endParaRPr lang="zh-CN" altLang="en-US" dirty="0"/>
          </a:p>
          <a:p>
            <a:pPr lvl="1"/>
            <a:r>
              <a:rPr lang="zh-CN" altLang="en-US" dirty="0" smtClean="0"/>
              <a:t>跨平台的语言，一次编码，多平台发布</a:t>
            </a:r>
            <a:endParaRPr lang="zh-CN" altLang="en-US" dirty="0"/>
          </a:p>
          <a:p>
            <a:r>
              <a:rPr lang="en-US" altLang="zh-CN" dirty="0" smtClean="0"/>
              <a:t>NME</a:t>
            </a:r>
            <a:r>
              <a:rPr lang="zh-CN" altLang="en-US" dirty="0" smtClean="0"/>
              <a:t>框架</a:t>
            </a:r>
            <a:endParaRPr lang="zh-CN" altLang="en-US" dirty="0"/>
          </a:p>
          <a:p>
            <a:pPr lvl="1"/>
            <a:r>
              <a:rPr lang="zh-CN" altLang="en-US" dirty="0" smtClean="0"/>
              <a:t>仿造</a:t>
            </a:r>
            <a:r>
              <a:rPr lang="en-US" altLang="zh-CN" dirty="0" smtClean="0">
                <a:latin typeface="+mn-ea"/>
              </a:rPr>
              <a:t>as3</a:t>
            </a:r>
            <a:r>
              <a:rPr lang="zh-CN" altLang="en-US" dirty="0" smtClean="0"/>
              <a:t>，使用</a:t>
            </a:r>
            <a:r>
              <a:rPr lang="en-US" altLang="zh-CN" dirty="0" smtClean="0"/>
              <a:t>Haxe</a:t>
            </a:r>
            <a:r>
              <a:rPr lang="zh-CN" altLang="en-US" dirty="0" smtClean="0"/>
              <a:t>写的</a:t>
            </a:r>
            <a:r>
              <a:rPr lang="en-US" altLang="zh-CN" dirty="0" smtClean="0"/>
              <a:t>Framework</a:t>
            </a:r>
          </a:p>
          <a:p>
            <a:pPr lvl="1"/>
            <a:r>
              <a:rPr lang="zh-CN" altLang="en-US" dirty="0" smtClean="0"/>
              <a:t>同时运行于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</a:t>
            </a:r>
            <a:r>
              <a:rPr lang="en-US" altLang="zh-CN" dirty="0" smtClean="0">
                <a:latin typeface="+mn-ea"/>
              </a:rPr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等多个平台</a:t>
            </a:r>
            <a:endParaRPr lang="zh-CN" altLang="en-US" dirty="0"/>
          </a:p>
          <a:p>
            <a:r>
              <a:rPr lang="en-US" altLang="zh-CN" dirty="0" smtClean="0"/>
              <a:t>HaxePunk</a:t>
            </a:r>
            <a:r>
              <a:rPr lang="zh-CN" altLang="en-US" dirty="0" smtClean="0"/>
              <a:t>游戏引擎</a:t>
            </a:r>
            <a:endParaRPr lang="zh-CN" altLang="en-US" dirty="0"/>
          </a:p>
          <a:p>
            <a:pPr lvl="1"/>
            <a:r>
              <a:rPr lang="zh-CN" altLang="en-US" dirty="0" smtClean="0"/>
              <a:t>万物皆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，统一的编码方式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简单的动画播放</a:t>
            </a:r>
            <a:r>
              <a:rPr lang="en-US" altLang="zh-CN" dirty="0" smtClean="0"/>
              <a:t>API</a:t>
            </a:r>
          </a:p>
          <a:p>
            <a:r>
              <a:rPr lang="en-US" altLang="zh-CN" dirty="0" smtClean="0"/>
              <a:t>Actuate</a:t>
            </a:r>
            <a:r>
              <a:rPr lang="zh-CN" altLang="en-US" dirty="0" smtClean="0"/>
              <a:t>特效处理库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简单的单行调用，丰富的特效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开发工具</a:t>
            </a:r>
            <a:endParaRPr lang="zh-CN" alt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Visual studio 2010</a:t>
            </a:r>
            <a:endParaRPr lang="zh-CN" altLang="en-US" dirty="0"/>
          </a:p>
          <a:p>
            <a:pPr lvl="1"/>
            <a:r>
              <a:rPr lang="zh-CN" altLang="en-US" dirty="0" smtClean="0"/>
              <a:t>服务端开发工具，最好的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开发工具</a:t>
            </a:r>
          </a:p>
          <a:p>
            <a:r>
              <a:rPr lang="en-US" altLang="zh-CN" dirty="0" smtClean="0"/>
              <a:t>Mono</a:t>
            </a:r>
            <a:endParaRPr lang="zh-CN" altLang="en-US" dirty="0"/>
          </a:p>
          <a:p>
            <a:pPr lvl="1"/>
            <a:r>
              <a:rPr lang="zh-CN" altLang="en-US" dirty="0" smtClean="0"/>
              <a:t>让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服务器可以在多个平台部署</a:t>
            </a:r>
            <a:endParaRPr lang="zh-CN" altLang="en-US" dirty="0"/>
          </a:p>
          <a:p>
            <a:r>
              <a:rPr lang="en-US" altLang="zh-CN" dirty="0" smtClean="0"/>
              <a:t>Flash Develop</a:t>
            </a:r>
            <a:endParaRPr lang="zh-CN" altLang="en-US" dirty="0"/>
          </a:p>
          <a:p>
            <a:pPr lvl="1"/>
            <a:r>
              <a:rPr lang="zh-CN" altLang="en-US" dirty="0" smtClean="0"/>
              <a:t>最好的</a:t>
            </a:r>
            <a:r>
              <a:rPr lang="en-US" altLang="zh-CN" dirty="0" smtClean="0"/>
              <a:t>Haxe</a:t>
            </a:r>
            <a:r>
              <a:rPr lang="zh-CN" altLang="en-US" dirty="0" smtClean="0"/>
              <a:t>开发工具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性能远胜</a:t>
            </a:r>
            <a:r>
              <a:rPr lang="en-US" altLang="zh-CN" dirty="0" smtClean="0"/>
              <a:t>Flash Builder</a:t>
            </a:r>
          </a:p>
          <a:p>
            <a:r>
              <a:rPr lang="en-US" altLang="zh-CN" dirty="0" smtClean="0"/>
              <a:t>SceneEditor</a:t>
            </a:r>
          </a:p>
          <a:p>
            <a:pPr lvl="1"/>
            <a:r>
              <a:rPr lang="zh-CN" altLang="en-US" dirty="0" smtClean="0"/>
              <a:t>自主研发的场景编辑器，</a:t>
            </a:r>
            <a:r>
              <a:rPr lang="zh-CN" altLang="en-US" dirty="0" smtClean="0"/>
              <a:t>用于部署显示对象</a:t>
            </a:r>
            <a:endParaRPr lang="en-US" altLang="zh-CN" dirty="0" smtClean="0"/>
          </a:p>
          <a:p>
            <a:r>
              <a:rPr lang="en-US" altLang="zh-CN" dirty="0" smtClean="0"/>
              <a:t>Excel</a:t>
            </a:r>
          </a:p>
          <a:p>
            <a:pPr lvl="1"/>
            <a:r>
              <a:rPr lang="zh-CN" altLang="en-US" dirty="0" smtClean="0"/>
              <a:t>用于数值设计，提供战斗数值模拟器，方便调节平衡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人力资源</a:t>
            </a:r>
            <a:endParaRPr lang="zh-CN" alt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已有人员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贺东</a:t>
            </a:r>
            <a:r>
              <a:rPr lang="en-US" altLang="zh-CN" dirty="0" smtClean="0"/>
              <a:t>	</a:t>
            </a:r>
            <a:r>
              <a:rPr lang="zh-CN" altLang="en-US" dirty="0" smtClean="0"/>
              <a:t>策划、客户端，保证项目按计划进行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于何</a:t>
            </a:r>
            <a:r>
              <a:rPr lang="en-US" altLang="zh-CN" dirty="0" smtClean="0"/>
              <a:t>	</a:t>
            </a:r>
            <a:r>
              <a:rPr lang="zh-CN" altLang="en-US" dirty="0" smtClean="0"/>
              <a:t>服务器、发布，保证技术稳定高效</a:t>
            </a:r>
            <a:endParaRPr lang="en-US" altLang="zh-CN" dirty="0" smtClean="0"/>
          </a:p>
          <a:p>
            <a:r>
              <a:rPr lang="zh-CN" altLang="en-US" dirty="0" smtClean="0"/>
              <a:t>还需人员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+mn-ea"/>
              </a:rPr>
              <a:t>策划</a:t>
            </a:r>
            <a:r>
              <a:rPr lang="en-US" altLang="zh-CN" dirty="0" smtClean="0">
                <a:latin typeface="+mn-ea"/>
              </a:rPr>
              <a:t> ×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2		</a:t>
            </a:r>
            <a:r>
              <a:rPr lang="zh-CN" altLang="en-US" dirty="0" smtClean="0">
                <a:latin typeface="+mn-ea"/>
              </a:rPr>
              <a:t>系统、数值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服务器 </a:t>
            </a:r>
            <a:r>
              <a:rPr lang="en-US" altLang="zh-CN" dirty="0" smtClean="0">
                <a:latin typeface="+mn-ea"/>
              </a:rPr>
              <a:t>×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1		</a:t>
            </a:r>
            <a:r>
              <a:rPr lang="zh-CN" altLang="en-US" dirty="0" smtClean="0">
                <a:latin typeface="+mn-ea"/>
              </a:rPr>
              <a:t>逻辑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客户端 </a:t>
            </a:r>
            <a:r>
              <a:rPr lang="en-US" altLang="zh-CN" dirty="0" smtClean="0">
                <a:latin typeface="+mn-ea"/>
              </a:rPr>
              <a:t>×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1		</a:t>
            </a:r>
            <a:r>
              <a:rPr lang="zh-CN" altLang="en-US" dirty="0" smtClean="0">
                <a:latin typeface="+mn-ea"/>
              </a:rPr>
              <a:t>逻辑、界面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美术 </a:t>
            </a:r>
            <a:r>
              <a:rPr lang="en-US" altLang="zh-CN" dirty="0" smtClean="0">
                <a:latin typeface="+mn-ea"/>
              </a:rPr>
              <a:t>×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3		</a:t>
            </a:r>
            <a:r>
              <a:rPr lang="zh-CN" altLang="en-US" dirty="0" smtClean="0">
                <a:latin typeface="+mn-ea"/>
              </a:rPr>
              <a:t>场景、人物、特效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商务 </a:t>
            </a:r>
            <a:r>
              <a:rPr lang="en-US" altLang="zh-CN" dirty="0" smtClean="0">
                <a:latin typeface="+mn-ea"/>
              </a:rPr>
              <a:t>×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1		</a:t>
            </a:r>
            <a:r>
              <a:rPr lang="zh-CN" altLang="en-US" dirty="0" smtClean="0">
                <a:latin typeface="+mn-ea"/>
              </a:rPr>
              <a:t>搞定运营、版署、版权问题</a:t>
            </a:r>
            <a:endParaRPr lang="zh-CN" altLang="en-US" dirty="0">
              <a:latin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196</TotalTime>
  <Words>575</Words>
  <Application>Microsoft Office PowerPoint</Application>
  <PresentationFormat>全屏显示(4:3)</PresentationFormat>
  <Paragraphs>111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Flow</vt:lpstr>
      <vt:lpstr>项目计划书</vt:lpstr>
      <vt:lpstr>项目目标</vt:lpstr>
      <vt:lpstr>游戏简述</vt:lpstr>
      <vt:lpstr>竞争分析</vt:lpstr>
      <vt:lpstr>竞争分析</vt:lpstr>
      <vt:lpstr>服务端技术</vt:lpstr>
      <vt:lpstr>客户端技术</vt:lpstr>
      <vt:lpstr>开发工具</vt:lpstr>
      <vt:lpstr>人力资源</vt:lpstr>
      <vt:lpstr>所需资源</vt:lpstr>
      <vt:lpstr>质量保证</vt:lpstr>
      <vt:lpstr>当前成果</vt:lpstr>
      <vt:lpstr>相关文档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项目概述</dc:title>
  <dc:creator>hd</dc:creator>
  <cp:lastModifiedBy>hd</cp:lastModifiedBy>
  <cp:revision>97</cp:revision>
  <dcterms:created xsi:type="dcterms:W3CDTF">2012-11-26T06:11:00Z</dcterms:created>
  <dcterms:modified xsi:type="dcterms:W3CDTF">2012-12-03T08:02:14Z</dcterms:modified>
</cp:coreProperties>
</file>