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Madimi One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Madimi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23083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23083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dd54b448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dd54b448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bd9c31b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bd9c31b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d9c31b3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d9c31b3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c23083bf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c23083bf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dca0cde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dca0cde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0AAAD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BLANK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40275"/>
            <a:ext cx="3347657" cy="2903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96350" y="2240275"/>
            <a:ext cx="3347657" cy="2903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75" y="1000154"/>
            <a:ext cx="5537849" cy="314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 1">
  <p:cSld name="BLANK_1_2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92600"/>
            <a:ext cx="4017187" cy="355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126820" y="-1"/>
            <a:ext cx="4017187" cy="347917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57291"/>
            <a:ext cx="7200900" cy="462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 1 1">
  <p:cSld name="BLANK_1_2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92600"/>
            <a:ext cx="4017187" cy="355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126820" y="-1"/>
            <a:ext cx="4017187" cy="347917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owa">
  <p:cSld name="BLANK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304800"/>
            <a:ext cx="557942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4483500"/>
            <a:ext cx="2160000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1087950" y="891883"/>
            <a:ext cx="2880000" cy="28794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4320000" y="584550"/>
            <a:ext cx="4500000" cy="252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4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4320000" y="3104550"/>
            <a:ext cx="4500000" cy="144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16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/>
          <p:nvPr>
            <p:ph idx="2" type="pic"/>
          </p:nvPr>
        </p:nvSpPr>
        <p:spPr>
          <a:xfrm>
            <a:off x="1197750" y="1001375"/>
            <a:ext cx="2660400" cy="2660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dziękowanie + qr code">
  <p:cSld name="BLANK_1_1_1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0000" y="2848175"/>
            <a:ext cx="4500000" cy="144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16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/>
        </p:nvSpPr>
        <p:spPr>
          <a:xfrm>
            <a:off x="720000" y="432000"/>
            <a:ext cx="330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lt1"/>
                </a:solidFill>
                <a:latin typeface="Madimi One"/>
                <a:ea typeface="Madimi One"/>
                <a:cs typeface="Madimi One"/>
                <a:sym typeface="Madimi One"/>
              </a:rPr>
              <a:t>DZIĘKUJĘ</a:t>
            </a:r>
            <a:endParaRPr sz="2500">
              <a:solidFill>
                <a:schemeClr val="lt1"/>
              </a:solidFill>
              <a:latin typeface="Madimi One"/>
              <a:ea typeface="Madimi One"/>
              <a:cs typeface="Madimi One"/>
              <a:sym typeface="Madimi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lt1"/>
                </a:solidFill>
                <a:latin typeface="Madimi One"/>
                <a:ea typeface="Madimi One"/>
                <a:cs typeface="Madimi One"/>
                <a:sym typeface="Madimi One"/>
              </a:rPr>
              <a:t>ZA UWAGĘ!</a:t>
            </a:r>
            <a:endParaRPr sz="2500">
              <a:solidFill>
                <a:schemeClr val="lt1"/>
              </a:solidFill>
              <a:latin typeface="Madimi One"/>
              <a:ea typeface="Madimi One"/>
              <a:cs typeface="Madimi One"/>
              <a:sym typeface="Madimi One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20000" y="1440000"/>
            <a:ext cx="3306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Podziel się ze mną</a:t>
            </a:r>
            <a:endParaRPr sz="2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informacją zwrotną</a:t>
            </a:r>
            <a:endParaRPr sz="2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dotyczącą prezentacji.</a:t>
            </a:r>
            <a:endParaRPr sz="2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142950" y="4520800"/>
            <a:ext cx="9640200" cy="89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6950" y="4628809"/>
            <a:ext cx="1970099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6680075" y="2682300"/>
            <a:ext cx="3064800" cy="283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839475" y="1012000"/>
            <a:ext cx="2520000" cy="25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163" y="3146938"/>
            <a:ext cx="1906624" cy="19066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5" name="Google Shape;105;p17"/>
          <p:cNvSpPr/>
          <p:nvPr>
            <p:ph idx="2" type="pic"/>
          </p:nvPr>
        </p:nvSpPr>
        <p:spPr>
          <a:xfrm>
            <a:off x="5019475" y="1192000"/>
            <a:ext cx="2160000" cy="21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61849"/>
              </a:buClr>
              <a:buSzPts val="3600"/>
              <a:buNone/>
              <a:defRPr>
                <a:solidFill>
                  <a:srgbClr val="0618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627200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4400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4400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4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88" y="79225"/>
            <a:ext cx="12256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272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320000" y="584550"/>
            <a:ext cx="4500000" cy="25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4320000" y="3104550"/>
            <a:ext cx="45000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 mnie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627200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Imię i Nazwisko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firma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iworks.pl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marcin@iworks.pl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prezentacji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3930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co nowego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WordPress 6.5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000"/>
              <a:t>Regina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25" y="1331750"/>
            <a:ext cx="47625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7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627200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720000" y="2848175"/>
            <a:ext cx="45000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>
            <p:ph idx="2" type="pic"/>
          </p:nvPr>
        </p:nvSpPr>
        <p:spPr>
          <a:xfrm>
            <a:off x="5019475" y="1192000"/>
            <a:ext cx="2160000" cy="2160000"/>
          </a:xfrm>
          <a:prstGeom prst="rect">
            <a:avLst/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dCamp Kraków 2024">
  <a:themeElements>
    <a:clrScheme name="Tropic">
      <a:dk1>
        <a:srgbClr val="03759C"/>
      </a:dk1>
      <a:lt1>
        <a:srgbClr val="FFFFFF"/>
      </a:lt1>
      <a:dk2>
        <a:srgbClr val="695D46"/>
      </a:dk2>
      <a:lt2>
        <a:srgbClr val="B3A77D"/>
      </a:lt2>
      <a:accent1>
        <a:srgbClr val="DD3300"/>
      </a:accent1>
      <a:accent2>
        <a:srgbClr val="FD472F"/>
      </a:accent2>
      <a:accent3>
        <a:srgbClr val="5BCEDA"/>
      </a:accent3>
      <a:accent4>
        <a:srgbClr val="87C300"/>
      </a:accent4>
      <a:accent5>
        <a:srgbClr val="078E00"/>
      </a:accent5>
      <a:accent6>
        <a:srgbClr val="B2CE7D"/>
      </a:accent6>
      <a:hlink>
        <a:srgbClr val="08759C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