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3" r:id="rId4"/>
    <p:sldId id="268" r:id="rId5"/>
    <p:sldId id="269" r:id="rId6"/>
    <p:sldId id="270" r:id="rId7"/>
    <p:sldId id="267" r:id="rId8"/>
    <p:sldId id="271" r:id="rId9"/>
    <p:sldId id="272" r:id="rId10"/>
    <p:sldId id="260" r:id="rId11"/>
    <p:sldId id="273" r:id="rId12"/>
    <p:sldId id="274" r:id="rId13"/>
    <p:sldId id="261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4"/>
    <p:restoredTop sz="94637"/>
  </p:normalViewPr>
  <p:slideViewPr>
    <p:cSldViewPr snapToGrid="0" snapToObjects="1">
      <p:cViewPr>
        <p:scale>
          <a:sx n="180" d="100"/>
          <a:sy n="180" d="100"/>
        </p:scale>
        <p:origin x="24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venir Book" charset="0"/>
                <a:ea typeface="Avenir Book" charset="0"/>
                <a:cs typeface="Avenir Boo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814E-3C73-7F45-B391-D12FCD9D7874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654B-2E7D-0244-A18F-2E845FB51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7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814E-3C73-7F45-B391-D12FCD9D7874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654B-2E7D-0244-A18F-2E845FB51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0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814E-3C73-7F45-B391-D12FCD9D7874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654B-2E7D-0244-A18F-2E845FB51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0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  <a:lvl2pPr>
              <a:defRPr>
                <a:latin typeface="Avenir Book" charset="0"/>
                <a:ea typeface="Avenir Book" charset="0"/>
                <a:cs typeface="Avenir Book" charset="0"/>
              </a:defRPr>
            </a:lvl2pPr>
            <a:lvl3pPr>
              <a:defRPr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814E-3C73-7F45-B391-D12FCD9D7874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654B-2E7D-0244-A18F-2E845FB51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9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814E-3C73-7F45-B391-D12FCD9D7874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654B-2E7D-0244-A18F-2E845FB51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5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814E-3C73-7F45-B391-D12FCD9D7874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654B-2E7D-0244-A18F-2E845FB51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3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814E-3C73-7F45-B391-D12FCD9D7874}" type="datetimeFigureOut">
              <a:rPr lang="en-US" smtClean="0"/>
              <a:t>5/17/16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654B-2E7D-0244-A18F-2E845FB51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2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814E-3C73-7F45-B391-D12FCD9D7874}" type="datetimeFigureOut">
              <a:rPr lang="en-US" smtClean="0"/>
              <a:t>5/17/16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654B-2E7D-0244-A18F-2E845FB51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7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814E-3C73-7F45-B391-D12FCD9D7874}" type="datetimeFigureOut">
              <a:rPr lang="en-US" smtClean="0"/>
              <a:t>5/17/16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654B-2E7D-0244-A18F-2E845FB51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1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814E-3C73-7F45-B391-D12FCD9D7874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654B-2E7D-0244-A18F-2E845FB51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814E-3C73-7F45-B391-D12FCD9D7874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654B-2E7D-0244-A18F-2E845FB51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2814E-3C73-7F45-B391-D12FCD9D7874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654B-2E7D-0244-A18F-2E845FB51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04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51974"/>
            <a:ext cx="7772400" cy="23876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Expectation Visualization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31649"/>
            <a:ext cx="6858000" cy="16557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Ian Wesley-Smith, </a:t>
            </a:r>
            <a:r>
              <a:rPr lang="en-US" sz="2000" dirty="0" err="1" smtClean="0"/>
              <a:t>Lovenoor</a:t>
            </a:r>
            <a:r>
              <a:rPr lang="en-US" sz="2000" dirty="0" smtClean="0"/>
              <a:t> </a:t>
            </a:r>
            <a:r>
              <a:rPr lang="en-US" sz="2000" dirty="0" err="1" smtClean="0"/>
              <a:t>Aulck</a:t>
            </a:r>
            <a:r>
              <a:rPr lang="en-US" sz="2000" dirty="0" smtClean="0"/>
              <a:t>, Yea-</a:t>
            </a:r>
            <a:r>
              <a:rPr lang="en-US" sz="2000" dirty="0" err="1" smtClean="0"/>
              <a:t>Seul</a:t>
            </a:r>
            <a:r>
              <a:rPr lang="en-US" sz="2000" dirty="0" smtClean="0"/>
              <a:t> Kim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60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34" y="1383564"/>
            <a:ext cx="4232126" cy="23805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660" y="1383564"/>
            <a:ext cx="4232126" cy="23805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660" y="4058851"/>
            <a:ext cx="4232126" cy="23805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34" y="4058851"/>
            <a:ext cx="4232126" cy="238057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66941" y="1621099"/>
            <a:ext cx="312906" cy="369332"/>
          </a:xfrm>
          <a:prstGeom prst="rect">
            <a:avLst/>
          </a:prstGeom>
          <a:solidFill>
            <a:srgbClr val="7F7F7F">
              <a:alpha val="61176"/>
            </a:srgbClr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latin typeface="Avenir Book" charset="0"/>
                <a:ea typeface="Avenir Book" charset="0"/>
                <a:cs typeface="Avenir Book" charset="0"/>
              </a:rPr>
              <a:t>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987603" y="1621099"/>
            <a:ext cx="312906" cy="369332"/>
          </a:xfrm>
          <a:prstGeom prst="rect">
            <a:avLst/>
          </a:prstGeom>
          <a:solidFill>
            <a:srgbClr val="7F7F7F">
              <a:alpha val="61176"/>
            </a:srgbClr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latin typeface="Avenir Book" charset="0"/>
                <a:ea typeface="Avenir Book" charset="0"/>
                <a:cs typeface="Avenir Book" charset="0"/>
              </a:rPr>
              <a:t>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66941" y="4296652"/>
            <a:ext cx="312906" cy="369332"/>
          </a:xfrm>
          <a:prstGeom prst="rect">
            <a:avLst/>
          </a:prstGeom>
          <a:solidFill>
            <a:srgbClr val="7F7F7F">
              <a:alpha val="61176"/>
            </a:srgbClr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latin typeface="Avenir Book" charset="0"/>
                <a:ea typeface="Avenir Book" charset="0"/>
                <a:cs typeface="Avenir Book" charset="0"/>
              </a:rPr>
              <a:t>3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994693" y="4296652"/>
            <a:ext cx="312906" cy="369332"/>
          </a:xfrm>
          <a:prstGeom prst="rect">
            <a:avLst/>
          </a:prstGeom>
          <a:solidFill>
            <a:srgbClr val="7F7F7F">
              <a:alpha val="61176"/>
            </a:srgbClr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latin typeface="Avenir Book" charset="0"/>
                <a:ea typeface="Avenir Book" charset="0"/>
                <a:cs typeface="Avenir Book" charset="0"/>
              </a:rPr>
              <a:t>4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871871" y="621636"/>
            <a:ext cx="43675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3200" i="1" dirty="0" smtClean="0">
                <a:latin typeface="Avenir Book" charset="0"/>
                <a:ea typeface="Avenir Book" charset="0"/>
                <a:cs typeface="Avenir Book" charset="0"/>
              </a:rPr>
              <a:t>Storyboard – Bar Chart</a:t>
            </a:r>
            <a:endParaRPr lang="en-US" sz="32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90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55536" y="621636"/>
            <a:ext cx="19838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3200" i="1" dirty="0" smtClean="0">
                <a:latin typeface="Avenir Book" charset="0"/>
                <a:ea typeface="Avenir Book" charset="0"/>
                <a:cs typeface="Avenir Book" charset="0"/>
              </a:rPr>
              <a:t>Prototype</a:t>
            </a:r>
            <a:endParaRPr lang="en-US" sz="32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762" y="2125330"/>
            <a:ext cx="6464595" cy="405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85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55536" y="621636"/>
            <a:ext cx="19838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3200" i="1" dirty="0" smtClean="0">
                <a:latin typeface="Avenir Book" charset="0"/>
                <a:ea typeface="Avenir Book" charset="0"/>
                <a:cs typeface="Avenir Book" charset="0"/>
              </a:rPr>
              <a:t>Prototype</a:t>
            </a:r>
            <a:endParaRPr lang="en-US" sz="32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762" y="2125330"/>
            <a:ext cx="6464595" cy="40582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9" t="15053" r="3333" b="11313"/>
          <a:stretch/>
        </p:blipFill>
        <p:spPr>
          <a:xfrm>
            <a:off x="1757915" y="2736111"/>
            <a:ext cx="6081097" cy="287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43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21" y="1578391"/>
            <a:ext cx="2964827" cy="16677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448" y="1578391"/>
            <a:ext cx="2964827" cy="1667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448" y="3222424"/>
            <a:ext cx="2924391" cy="1644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30" y="3222424"/>
            <a:ext cx="2924391" cy="16449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201676" y="621636"/>
            <a:ext cx="20377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i="1" dirty="0" smtClean="0">
                <a:latin typeface="Avenir Book" charset="0"/>
                <a:ea typeface="Avenir Book" charset="0"/>
                <a:cs typeface="Avenir Book" charset="0"/>
              </a:rPr>
              <a:t>Questions</a:t>
            </a:r>
            <a:endParaRPr lang="en-US" sz="3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13862" y="5260639"/>
            <a:ext cx="4727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How to visualize aggregated data?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How to annotate personalized feedback?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endParaRPr lang="en-US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75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48345"/>
            <a:ext cx="7886700" cy="1325563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83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609" y="2534278"/>
            <a:ext cx="8484782" cy="1789445"/>
          </a:xfrm>
        </p:spPr>
        <p:txBody>
          <a:bodyPr>
            <a:noAutofit/>
          </a:bodyPr>
          <a:lstStyle/>
          <a:p>
            <a:pPr marL="0" indent="0" algn="ctr">
              <a:spcBef>
                <a:spcPts val="1500"/>
              </a:spcBef>
              <a:buNone/>
            </a:pPr>
            <a:r>
              <a:rPr lang="en-GB" sz="3600" i="1" dirty="0" smtClean="0"/>
              <a:t>“What </a:t>
            </a:r>
            <a:r>
              <a:rPr lang="en-GB" sz="3600" i="1" dirty="0"/>
              <a:t>if visualizations allowed people to draw their expectations of the data prior to viewing</a:t>
            </a:r>
            <a:r>
              <a:rPr lang="en-GB" sz="3600" i="1" dirty="0" smtClean="0"/>
              <a:t>?“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726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9144000" cy="527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0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9144000" cy="52773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1" t="7291" r="5894" b="11411"/>
          <a:stretch/>
        </p:blipFill>
        <p:spPr>
          <a:xfrm>
            <a:off x="765545" y="1265144"/>
            <a:ext cx="7857460" cy="394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9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9144000" cy="52773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6" t="12288" r="8140" b="11229"/>
          <a:stretch/>
        </p:blipFill>
        <p:spPr>
          <a:xfrm>
            <a:off x="749595" y="1262204"/>
            <a:ext cx="7841512" cy="393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5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606056" y="4189228"/>
            <a:ext cx="8006316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127050" y="4077586"/>
            <a:ext cx="223284" cy="22328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63655" y="4077586"/>
            <a:ext cx="223284" cy="22328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400259" y="4077586"/>
            <a:ext cx="223284" cy="22328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0634" y="4417828"/>
            <a:ext cx="2498651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Define design space</a:t>
            </a:r>
          </a:p>
          <a:p>
            <a:pPr algn="ctr">
              <a:lnSpc>
                <a:spcPct val="150000"/>
              </a:lnSpc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Identify application</a:t>
            </a: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62575" y="4417828"/>
            <a:ext cx="2498651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Validate effects</a:t>
            </a: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52554" y="4417828"/>
            <a:ext cx="2498651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smtClean="0">
                <a:latin typeface="Avenir Book" charset="0"/>
                <a:ea typeface="Avenir Book" charset="0"/>
                <a:cs typeface="Avenir Book" charset="0"/>
              </a:rPr>
              <a:t>Building Tools</a:t>
            </a: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08599" y="621636"/>
            <a:ext cx="15670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i="1" dirty="0" smtClean="0">
                <a:latin typeface="Avenir Book" charset="0"/>
                <a:ea typeface="Avenir Book" charset="0"/>
                <a:cs typeface="Avenir Book" charset="0"/>
              </a:rPr>
              <a:t>Process</a:t>
            </a:r>
            <a:endParaRPr lang="en-US" sz="32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3485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83706" y="2404086"/>
            <a:ext cx="386029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Avenir Book" charset="0"/>
                <a:ea typeface="Avenir Book" charset="0"/>
                <a:cs typeface="Avenir Book" charset="0"/>
              </a:rPr>
              <a:t>INFOVIS 15 Workshop Paper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Described 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the design space of 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EV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Proposed applications 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Suggested ideas 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for future research.</a:t>
            </a:r>
          </a:p>
        </p:txBody>
      </p:sp>
    </p:spTree>
    <p:extLst>
      <p:ext uri="{BB962C8B-B14F-4D97-AF65-F5344CB8AC3E}">
        <p14:creationId xmlns:p14="http://schemas.microsoft.com/office/powerpoint/2010/main" val="156155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606056" y="4189228"/>
            <a:ext cx="8006316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127050" y="4077586"/>
            <a:ext cx="223284" cy="22328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63655" y="4077586"/>
            <a:ext cx="223284" cy="22328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400259" y="4077586"/>
            <a:ext cx="223284" cy="22328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94343" y="1505335"/>
            <a:ext cx="3561907" cy="382855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0634" y="4417828"/>
            <a:ext cx="2498651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Define design space</a:t>
            </a:r>
          </a:p>
          <a:p>
            <a:pPr algn="ctr">
              <a:lnSpc>
                <a:spcPct val="150000"/>
              </a:lnSpc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Identify application</a:t>
            </a: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62575" y="4417828"/>
            <a:ext cx="2498651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Validate effects</a:t>
            </a: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52554" y="4417828"/>
            <a:ext cx="2498651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smtClean="0">
                <a:latin typeface="Avenir Book" charset="0"/>
                <a:ea typeface="Avenir Book" charset="0"/>
                <a:cs typeface="Avenir Book" charset="0"/>
              </a:rPr>
              <a:t>Building Tools</a:t>
            </a: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94344" y="1656458"/>
            <a:ext cx="35619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Plugging data</a:t>
            </a:r>
          </a:p>
          <a:p>
            <a:pPr algn="ctr">
              <a:lnSpc>
                <a:spcPct val="150000"/>
              </a:lnSpc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Drawing interaction</a:t>
            </a:r>
          </a:p>
          <a:p>
            <a:pPr algn="ctr">
              <a:lnSpc>
                <a:spcPct val="150000"/>
              </a:lnSpc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Visualizing true data</a:t>
            </a:r>
          </a:p>
          <a:p>
            <a:pPr algn="ctr">
              <a:lnSpc>
                <a:spcPct val="150000"/>
              </a:lnSpc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Visualizing aggregated data</a:t>
            </a:r>
          </a:p>
          <a:p>
            <a:pPr algn="ctr">
              <a:lnSpc>
                <a:spcPct val="150000"/>
              </a:lnSpc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Annotating personalized feedback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08599" y="621636"/>
            <a:ext cx="1330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3200" i="1" dirty="0" smtClean="0">
                <a:latin typeface="Avenir Book" charset="0"/>
                <a:ea typeface="Avenir Book" charset="0"/>
                <a:cs typeface="Avenir Book" charset="0"/>
              </a:rPr>
              <a:t>Scope</a:t>
            </a:r>
            <a:endParaRPr lang="en-US" sz="32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11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25" y="1427049"/>
            <a:ext cx="4290644" cy="24134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699" y="1427048"/>
            <a:ext cx="4290644" cy="24134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25" y="3891064"/>
            <a:ext cx="4290644" cy="24134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699" y="3891064"/>
            <a:ext cx="4290644" cy="241348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38589" y="1663628"/>
            <a:ext cx="312906" cy="369332"/>
          </a:xfrm>
          <a:prstGeom prst="rect">
            <a:avLst/>
          </a:prstGeom>
          <a:solidFill>
            <a:srgbClr val="7F7F7F">
              <a:alpha val="61176"/>
            </a:srgbClr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latin typeface="Avenir Book" charset="0"/>
                <a:ea typeface="Avenir Book" charset="0"/>
                <a:cs typeface="Avenir Book" charset="0"/>
              </a:rPr>
              <a:t>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31663" y="1663628"/>
            <a:ext cx="312906" cy="369332"/>
          </a:xfrm>
          <a:prstGeom prst="rect">
            <a:avLst/>
          </a:prstGeom>
          <a:solidFill>
            <a:srgbClr val="7F7F7F">
              <a:alpha val="61176"/>
            </a:srgbClr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latin typeface="Avenir Book" charset="0"/>
                <a:ea typeface="Avenir Book" charset="0"/>
                <a:cs typeface="Avenir Book" charset="0"/>
              </a:rPr>
              <a:t>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38589" y="4126533"/>
            <a:ext cx="312906" cy="369332"/>
          </a:xfrm>
          <a:prstGeom prst="rect">
            <a:avLst/>
          </a:prstGeom>
          <a:solidFill>
            <a:srgbClr val="7F7F7F">
              <a:alpha val="61176"/>
            </a:srgbClr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latin typeface="Avenir Book" charset="0"/>
                <a:ea typeface="Avenir Book" charset="0"/>
                <a:cs typeface="Avenir Book" charset="0"/>
              </a:rPr>
              <a:t>3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31663" y="4126533"/>
            <a:ext cx="312906" cy="369332"/>
          </a:xfrm>
          <a:prstGeom prst="rect">
            <a:avLst/>
          </a:prstGeom>
          <a:solidFill>
            <a:srgbClr val="7F7F7F">
              <a:alpha val="61176"/>
            </a:srgbClr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latin typeface="Avenir Book" charset="0"/>
                <a:ea typeface="Avenir Book" charset="0"/>
                <a:cs typeface="Avenir Book" charset="0"/>
              </a:rPr>
              <a:t>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721188" y="621636"/>
            <a:ext cx="45182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3200" i="1" dirty="0" smtClean="0">
                <a:latin typeface="Avenir Book" charset="0"/>
                <a:ea typeface="Avenir Book" charset="0"/>
                <a:cs typeface="Avenir Book" charset="0"/>
              </a:rPr>
              <a:t>Storyboard – Line Chart</a:t>
            </a:r>
            <a:endParaRPr lang="en-US" sz="32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97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1308</TotalTime>
  <Words>112</Words>
  <Application>Microsoft Macintosh PowerPoint</Application>
  <PresentationFormat>On-screen Show (4:3)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Avenir Book</vt:lpstr>
      <vt:lpstr>Calibri</vt:lpstr>
      <vt:lpstr>Calibri Light</vt:lpstr>
      <vt:lpstr>Arial</vt:lpstr>
      <vt:lpstr>Office Theme</vt:lpstr>
      <vt:lpstr>Expectation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yeaseul1</dc:creator>
  <cp:lastModifiedBy>yeaseul1</cp:lastModifiedBy>
  <cp:revision>21</cp:revision>
  <dcterms:created xsi:type="dcterms:W3CDTF">2016-05-16T22:02:08Z</dcterms:created>
  <dcterms:modified xsi:type="dcterms:W3CDTF">2016-05-18T00:02:05Z</dcterms:modified>
</cp:coreProperties>
</file>