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8" r:id="rId6"/>
    <p:sldId id="269" r:id="rId7"/>
    <p:sldId id="267" r:id="rId8"/>
    <p:sldId id="270"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4643"/>
  </p:normalViewPr>
  <p:slideViewPr>
    <p:cSldViewPr snapToGrid="0" snapToObjects="1">
      <p:cViewPr varScale="1">
        <p:scale>
          <a:sx n="120" d="100"/>
          <a:sy n="120"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charset="0"/>
                <a:ea typeface="Avenir Book" charset="0"/>
                <a:cs typeface="Avenir Boo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charset="0"/>
                <a:ea typeface="Avenir Book" charset="0"/>
                <a:cs typeface="Avenir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198278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188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4077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Book" charset="0"/>
                <a:ea typeface="Avenir Book" charset="0"/>
                <a:cs typeface="Avenir Book"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75592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3775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189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E2814E-3C73-7F45-B391-D12FCD9D7874}" type="datetimeFigureOut">
              <a:rPr lang="en-US" smtClean="0"/>
              <a:t>5/17/16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6052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E2814E-3C73-7F45-B391-D12FCD9D7874}" type="datetimeFigureOut">
              <a:rPr lang="en-US" smtClean="0"/>
              <a:t>5/17/16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83927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2814E-3C73-7F45-B391-D12FCD9D7874}" type="datetimeFigureOut">
              <a:rPr lang="en-US" smtClean="0"/>
              <a:t>5/17/16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864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0222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216828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2814E-3C73-7F45-B391-D12FCD9D7874}" type="datetimeFigureOut">
              <a:rPr lang="en-US" smtClean="0"/>
              <a:t>5/17/16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0654B-2E7D-0244-A18F-2E845FB51DC5}" type="slidenum">
              <a:rPr lang="en-US" smtClean="0"/>
              <a:t>‹#›</a:t>
            </a:fld>
            <a:endParaRPr lang="en-US"/>
          </a:p>
        </p:txBody>
      </p:sp>
    </p:spTree>
    <p:extLst>
      <p:ext uri="{BB962C8B-B14F-4D97-AF65-F5344CB8AC3E}">
        <p14:creationId xmlns:p14="http://schemas.microsoft.com/office/powerpoint/2010/main" val="1929004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1974"/>
            <a:ext cx="7772400" cy="2387600"/>
          </a:xfrm>
        </p:spPr>
        <p:txBody>
          <a:bodyPr>
            <a:normAutofit/>
          </a:bodyPr>
          <a:lstStyle/>
          <a:p>
            <a:r>
              <a:rPr lang="en-US" sz="5400" dirty="0" smtClean="0"/>
              <a:t>Expectation Visualization</a:t>
            </a:r>
            <a:endParaRPr lang="en-US" sz="5400" dirty="0"/>
          </a:p>
        </p:txBody>
      </p:sp>
      <p:sp>
        <p:nvSpPr>
          <p:cNvPr id="3" name="Subtitle 2"/>
          <p:cNvSpPr>
            <a:spLocks noGrp="1"/>
          </p:cNvSpPr>
          <p:nvPr>
            <p:ph type="subTitle" idx="1"/>
          </p:nvPr>
        </p:nvSpPr>
        <p:spPr>
          <a:xfrm>
            <a:off x="1143000" y="3931649"/>
            <a:ext cx="6858000" cy="1655762"/>
          </a:xfrm>
        </p:spPr>
        <p:txBody>
          <a:bodyPr>
            <a:normAutofit/>
          </a:bodyPr>
          <a:lstStyle/>
          <a:p>
            <a:r>
              <a:rPr lang="en-US" sz="2000" dirty="0" smtClean="0"/>
              <a:t>Ian Wesley-Smith, </a:t>
            </a:r>
            <a:r>
              <a:rPr lang="en-US" sz="2000" dirty="0" err="1" smtClean="0"/>
              <a:t>Lovenoor</a:t>
            </a:r>
            <a:r>
              <a:rPr lang="en-US" sz="2000" dirty="0" smtClean="0"/>
              <a:t> </a:t>
            </a:r>
            <a:r>
              <a:rPr lang="en-US" sz="2000" dirty="0" err="1" smtClean="0"/>
              <a:t>Aulck</a:t>
            </a:r>
            <a:r>
              <a:rPr lang="en-US" sz="2000" dirty="0" smtClean="0"/>
              <a:t>, Yea-</a:t>
            </a:r>
            <a:r>
              <a:rPr lang="en-US" sz="2000" dirty="0" err="1" smtClean="0"/>
              <a:t>Seul</a:t>
            </a:r>
            <a:r>
              <a:rPr lang="en-US" sz="2000" dirty="0" smtClean="0"/>
              <a:t> Kim</a:t>
            </a:r>
            <a:endParaRPr lang="en-US" sz="2000" dirty="0"/>
          </a:p>
        </p:txBody>
      </p:sp>
    </p:spTree>
    <p:extLst>
      <p:ext uri="{BB962C8B-B14F-4D97-AF65-F5344CB8AC3E}">
        <p14:creationId xmlns:p14="http://schemas.microsoft.com/office/powerpoint/2010/main" val="195603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venir Book" charset="0"/>
                <a:ea typeface="Avenir Book" charset="0"/>
                <a:cs typeface="Avenir Book" charset="0"/>
              </a:rPr>
              <a:t>Thanks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4475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5683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226469"/>
            <a:ext cx="7886700" cy="3582896"/>
          </a:xfrm>
        </p:spPr>
        <p:txBody>
          <a:bodyPr>
            <a:noAutofit/>
          </a:bodyPr>
          <a:lstStyle/>
          <a:p>
            <a:r>
              <a:rPr lang="en-US" sz="1200" dirty="0">
                <a:latin typeface="Avenir Book" charset="0"/>
                <a:ea typeface="Avenir Book" charset="0"/>
                <a:cs typeface="Avenir Book" charset="0"/>
              </a:rPr>
              <a:t>A good way to assess the strengths and weaknesses of your project is to present your ideas to your classmates for feedback. Thus, each group will be expected to present their project idea and current status to a subset of the class. The presentation should expand on the the project proposal and include the following material.</a:t>
            </a:r>
          </a:p>
          <a:p>
            <a:r>
              <a:rPr lang="en-US" sz="1200" dirty="0">
                <a:latin typeface="Avenir Book" charset="0"/>
                <a:ea typeface="Avenir Book" charset="0"/>
                <a:cs typeface="Avenir Book" charset="0"/>
              </a:rPr>
              <a:t>Your presentation to the class should include:</a:t>
            </a:r>
          </a:p>
          <a:p>
            <a:r>
              <a:rPr lang="en-US" sz="1200" b="1" dirty="0">
                <a:latin typeface="Avenir Book" charset="0"/>
                <a:ea typeface="Avenir Book" charset="0"/>
                <a:cs typeface="Avenir Book" charset="0"/>
              </a:rPr>
              <a:t>A description of the problem</a:t>
            </a:r>
            <a:r>
              <a:rPr lang="en-US" sz="1200" dirty="0">
                <a:latin typeface="Avenir Book" charset="0"/>
                <a:ea typeface="Avenir Book" charset="0"/>
                <a:cs typeface="Avenir Book" charset="0"/>
              </a:rPr>
              <a:t> you will address and motivation explaining why it is worth addressing.</a:t>
            </a:r>
          </a:p>
          <a:p>
            <a:r>
              <a:rPr lang="en-US" sz="1200" dirty="0">
                <a:latin typeface="Avenir Book" charset="0"/>
                <a:ea typeface="Avenir Book" charset="0"/>
                <a:cs typeface="Avenir Book" charset="0"/>
              </a:rPr>
              <a:t>In your description you should mention 1-2 pieces of the most </a:t>
            </a:r>
            <a:r>
              <a:rPr lang="en-US" sz="1200" b="1" dirty="0">
                <a:latin typeface="Avenir Book" charset="0"/>
                <a:ea typeface="Avenir Book" charset="0"/>
                <a:cs typeface="Avenir Book" charset="0"/>
              </a:rPr>
              <a:t>relevant prior work</a:t>
            </a:r>
            <a:r>
              <a:rPr lang="en-US" sz="1200" dirty="0">
                <a:latin typeface="Avenir Book" charset="0"/>
                <a:ea typeface="Avenir Book" charset="0"/>
                <a:cs typeface="Avenir Book" charset="0"/>
              </a:rPr>
              <a:t>, and discuss </a:t>
            </a:r>
            <a:r>
              <a:rPr lang="en-US" sz="1200" b="1" dirty="0">
                <a:latin typeface="Avenir Book" charset="0"/>
                <a:ea typeface="Avenir Book" charset="0"/>
                <a:cs typeface="Avenir Book" charset="0"/>
              </a:rPr>
              <a:t>how your project is different</a:t>
            </a:r>
            <a:r>
              <a:rPr lang="en-US" sz="1200" dirty="0">
                <a:latin typeface="Avenir Book" charset="0"/>
                <a:ea typeface="Avenir Book" charset="0"/>
                <a:cs typeface="Avenir Book" charset="0"/>
              </a:rPr>
              <a:t>.</a:t>
            </a:r>
          </a:p>
          <a:p>
            <a:r>
              <a:rPr lang="en-US" sz="1200" b="1" dirty="0">
                <a:latin typeface="Avenir Book" charset="0"/>
                <a:ea typeface="Avenir Book" charset="0"/>
                <a:cs typeface="Avenir Book" charset="0"/>
              </a:rPr>
              <a:t>Your current progress.</a:t>
            </a:r>
            <a:r>
              <a:rPr lang="en-US" sz="1200" dirty="0">
                <a:latin typeface="Avenir Book" charset="0"/>
                <a:ea typeface="Avenir Book" charset="0"/>
                <a:cs typeface="Avenir Book" charset="0"/>
              </a:rPr>
              <a:t> Use sketches, storyboards, and/or prototype images to communicate your ideas. It is a good idea to highlight issues of design or implementation for which you would like to get feedback from the class. End your talk with a single slide containing questions you'd like feedback on.</a:t>
            </a:r>
          </a:p>
          <a:p>
            <a:r>
              <a:rPr lang="en-US" sz="1200" dirty="0">
                <a:latin typeface="Avenir Book" charset="0"/>
                <a:ea typeface="Avenir Book" charset="0"/>
                <a:cs typeface="Avenir Book" charset="0"/>
              </a:rPr>
              <a:t>Keep your presentation concise – no more than a few (3-4) minutes. Use at least half of that time to discuss your design ideas and completion plan. It is difficult to communicate effectively in such a short time span: carefully revise your materials and practice your talk to avoid rambling and unnecessary description.</a:t>
            </a:r>
          </a:p>
          <a:p>
            <a:r>
              <a:rPr lang="en-US" sz="1200" dirty="0">
                <a:latin typeface="Avenir Book" charset="0"/>
                <a:ea typeface="Avenir Book" charset="0"/>
                <a:cs typeface="Avenir Book" charset="0"/>
              </a:rPr>
              <a:t>You should also submit a progress report, which include:</a:t>
            </a:r>
          </a:p>
          <a:p>
            <a:r>
              <a:rPr lang="en-US" sz="1200" b="1" dirty="0">
                <a:latin typeface="Avenir Book" charset="0"/>
                <a:ea typeface="Avenir Book" charset="0"/>
                <a:cs typeface="Avenir Book" charset="0"/>
              </a:rPr>
              <a:t>Literature Review. </a:t>
            </a:r>
            <a:r>
              <a:rPr lang="en-US" sz="1200" dirty="0">
                <a:latin typeface="Avenir Book" charset="0"/>
                <a:ea typeface="Avenir Book" charset="0"/>
                <a:cs typeface="Avenir Book" charset="0"/>
              </a:rPr>
              <a:t>A background survey of related work and a full list of references.</a:t>
            </a:r>
          </a:p>
          <a:p>
            <a:r>
              <a:rPr lang="en-US" sz="1200" b="1" dirty="0">
                <a:latin typeface="Avenir Book" charset="0"/>
                <a:ea typeface="Avenir Book" charset="0"/>
                <a:cs typeface="Avenir Book" charset="0"/>
              </a:rPr>
              <a:t>Project Plan.</a:t>
            </a:r>
            <a:r>
              <a:rPr lang="en-US" sz="1200" dirty="0">
                <a:latin typeface="Avenir Book" charset="0"/>
                <a:ea typeface="Avenir Book" charset="0"/>
                <a:cs typeface="Avenir Book" charset="0"/>
              </a:rPr>
              <a:t> A list of milestones breaking the project into smaller chunks and a description of what each person in the group will work on</a:t>
            </a:r>
            <a:r>
              <a:rPr lang="en-US" sz="1200" dirty="0" smtClean="0">
                <a:latin typeface="Avenir Book" charset="0"/>
                <a:ea typeface="Avenir Book" charset="0"/>
                <a:cs typeface="Avenir Book" charset="0"/>
              </a:rPr>
              <a:t>.</a:t>
            </a:r>
            <a:endParaRPr lang="en-US" sz="1200" dirty="0">
              <a:latin typeface="Avenir Book" charset="0"/>
              <a:ea typeface="Avenir Book" charset="0"/>
              <a:cs typeface="Avenir Book" charset="0"/>
            </a:endParaRPr>
          </a:p>
        </p:txBody>
      </p:sp>
    </p:spTree>
    <p:extLst>
      <p:ext uri="{BB962C8B-B14F-4D97-AF65-F5344CB8AC3E}">
        <p14:creationId xmlns:p14="http://schemas.microsoft.com/office/powerpoint/2010/main" val="111963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874" y="2474211"/>
            <a:ext cx="8484782" cy="1789445"/>
          </a:xfrm>
        </p:spPr>
        <p:txBody>
          <a:bodyPr>
            <a:noAutofit/>
          </a:bodyPr>
          <a:lstStyle/>
          <a:p>
            <a:pPr marL="0" indent="0" algn="ctr">
              <a:buNone/>
            </a:pPr>
            <a:r>
              <a:rPr lang="en-GB" sz="3600" i="1" dirty="0" smtClean="0"/>
              <a:t>“What </a:t>
            </a:r>
            <a:r>
              <a:rPr lang="en-GB" sz="3600" i="1" dirty="0"/>
              <a:t>if visualizations allowed people to draw their expectations of the data prior to viewing? </a:t>
            </a:r>
            <a:r>
              <a:rPr lang="en-GB" sz="3600" i="1" dirty="0" smtClean="0"/>
              <a:t>“</a:t>
            </a:r>
            <a:endParaRPr lang="en-US" sz="3600" i="1" dirty="0"/>
          </a:p>
        </p:txBody>
      </p:sp>
    </p:spTree>
    <p:extLst>
      <p:ext uri="{BB962C8B-B14F-4D97-AF65-F5344CB8AC3E}">
        <p14:creationId xmlns:p14="http://schemas.microsoft.com/office/powerpoint/2010/main" val="2726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spTree>
    <p:extLst>
      <p:ext uri="{BB962C8B-B14F-4D97-AF65-F5344CB8AC3E}">
        <p14:creationId xmlns:p14="http://schemas.microsoft.com/office/powerpoint/2010/main" val="110810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121" t="7291" r="5894" b="11411"/>
          <a:stretch/>
        </p:blipFill>
        <p:spPr>
          <a:xfrm>
            <a:off x="765545" y="1265144"/>
            <a:ext cx="7857460" cy="3944810"/>
          </a:xfrm>
          <a:prstGeom prst="rect">
            <a:avLst/>
          </a:prstGeom>
        </p:spPr>
      </p:pic>
    </p:spTree>
    <p:extLst>
      <p:ext uri="{BB962C8B-B14F-4D97-AF65-F5344CB8AC3E}">
        <p14:creationId xmlns:p14="http://schemas.microsoft.com/office/powerpoint/2010/main" val="152259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256" t="12288" r="8140" b="11229"/>
          <a:stretch/>
        </p:blipFill>
        <p:spPr>
          <a:xfrm>
            <a:off x="749595" y="1262204"/>
            <a:ext cx="7841512" cy="3937117"/>
          </a:xfrm>
          <a:prstGeom prst="rect">
            <a:avLst/>
          </a:prstGeom>
        </p:spPr>
      </p:pic>
    </p:spTree>
    <p:extLst>
      <p:ext uri="{BB962C8B-B14F-4D97-AF65-F5344CB8AC3E}">
        <p14:creationId xmlns:p14="http://schemas.microsoft.com/office/powerpoint/2010/main" val="105975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34850" cy="6858000"/>
          </a:xfrm>
          <a:prstGeom prst="rect">
            <a:avLst/>
          </a:prstGeom>
        </p:spPr>
      </p:pic>
      <p:sp>
        <p:nvSpPr>
          <p:cNvPr id="6" name="Rectangle 5"/>
          <p:cNvSpPr/>
          <p:nvPr/>
        </p:nvSpPr>
        <p:spPr>
          <a:xfrm>
            <a:off x="5283706" y="2404086"/>
            <a:ext cx="3860294" cy="1615827"/>
          </a:xfrm>
          <a:prstGeom prst="rect">
            <a:avLst/>
          </a:prstGeom>
        </p:spPr>
        <p:txBody>
          <a:bodyPr wrap="square">
            <a:spAutoFit/>
          </a:bodyPr>
          <a:lstStyle/>
          <a:p>
            <a:pPr>
              <a:lnSpc>
                <a:spcPct val="150000"/>
              </a:lnSpc>
            </a:pPr>
            <a:r>
              <a:rPr lang="en-US" b="1" dirty="0" smtClean="0">
                <a:latin typeface="Avenir Book" charset="0"/>
                <a:ea typeface="Avenir Book" charset="0"/>
                <a:cs typeface="Avenir Book" charset="0"/>
              </a:rPr>
              <a:t>INFOVIS 15 Workshop Paper</a:t>
            </a:r>
          </a:p>
          <a:p>
            <a:pPr>
              <a:lnSpc>
                <a:spcPct val="150000"/>
              </a:lnSpc>
            </a:pPr>
            <a:r>
              <a:rPr lang="en-US" sz="1600" dirty="0" smtClean="0">
                <a:latin typeface="Avenir Book" charset="0"/>
                <a:ea typeface="Avenir Book" charset="0"/>
                <a:cs typeface="Avenir Book" charset="0"/>
              </a:rPr>
              <a:t>Described </a:t>
            </a:r>
            <a:r>
              <a:rPr lang="en-US" sz="1600" dirty="0">
                <a:latin typeface="Avenir Book" charset="0"/>
                <a:ea typeface="Avenir Book" charset="0"/>
                <a:cs typeface="Avenir Book" charset="0"/>
              </a:rPr>
              <a:t>the design space of </a:t>
            </a:r>
            <a:r>
              <a:rPr lang="en-US" sz="1600" dirty="0" smtClean="0">
                <a:latin typeface="Avenir Book" charset="0"/>
                <a:ea typeface="Avenir Book" charset="0"/>
                <a:cs typeface="Avenir Book" charset="0"/>
              </a:rPr>
              <a:t>EV</a:t>
            </a:r>
          </a:p>
          <a:p>
            <a:pPr>
              <a:lnSpc>
                <a:spcPct val="150000"/>
              </a:lnSpc>
            </a:pPr>
            <a:r>
              <a:rPr lang="en-US" sz="1600" dirty="0" smtClean="0">
                <a:latin typeface="Avenir Book" charset="0"/>
                <a:ea typeface="Avenir Book" charset="0"/>
                <a:cs typeface="Avenir Book" charset="0"/>
              </a:rPr>
              <a:t>Proposed applications </a:t>
            </a:r>
          </a:p>
          <a:p>
            <a:pPr>
              <a:lnSpc>
                <a:spcPct val="150000"/>
              </a:lnSpc>
            </a:pPr>
            <a:r>
              <a:rPr lang="en-US" sz="1600" dirty="0" smtClean="0">
                <a:latin typeface="Avenir Book" charset="0"/>
                <a:ea typeface="Avenir Book" charset="0"/>
                <a:cs typeface="Avenir Book" charset="0"/>
              </a:rPr>
              <a:t>Suggested ideas </a:t>
            </a:r>
            <a:r>
              <a:rPr lang="en-US" sz="1600" dirty="0">
                <a:latin typeface="Avenir Book" charset="0"/>
                <a:ea typeface="Avenir Book" charset="0"/>
                <a:cs typeface="Avenir Book" charset="0"/>
              </a:rPr>
              <a:t>for future research.</a:t>
            </a:r>
          </a:p>
        </p:txBody>
      </p:sp>
    </p:spTree>
    <p:extLst>
      <p:ext uri="{BB962C8B-B14F-4D97-AF65-F5344CB8AC3E}">
        <p14:creationId xmlns:p14="http://schemas.microsoft.com/office/powerpoint/2010/main" val="156155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606056" y="4189228"/>
            <a:ext cx="8006316"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27050"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3655"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00259"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4343" y="1505335"/>
            <a:ext cx="3561907" cy="382855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34" y="4502888"/>
            <a:ext cx="2498651" cy="830997"/>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Define design space</a:t>
            </a:r>
          </a:p>
          <a:p>
            <a:pPr algn="ctr">
              <a:lnSpc>
                <a:spcPct val="150000"/>
              </a:lnSpc>
            </a:pPr>
            <a:r>
              <a:rPr lang="en-US" sz="1600" dirty="0" smtClean="0">
                <a:latin typeface="Avenir Book" charset="0"/>
                <a:ea typeface="Avenir Book" charset="0"/>
                <a:cs typeface="Avenir Book" charset="0"/>
              </a:rPr>
              <a:t>Identify application</a:t>
            </a:r>
            <a:endParaRPr lang="en-US" sz="1600" dirty="0">
              <a:latin typeface="Avenir Book" charset="0"/>
              <a:ea typeface="Avenir Book" charset="0"/>
              <a:cs typeface="Avenir Book" charset="0"/>
            </a:endParaRPr>
          </a:p>
        </p:txBody>
      </p:sp>
      <p:sp>
        <p:nvSpPr>
          <p:cNvPr id="11" name="Rectangle 10"/>
          <p:cNvSpPr/>
          <p:nvPr/>
        </p:nvSpPr>
        <p:spPr>
          <a:xfrm>
            <a:off x="6262575" y="4417828"/>
            <a:ext cx="2498651" cy="461665"/>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Validate effects</a:t>
            </a:r>
            <a:endParaRPr lang="en-US" sz="1600" dirty="0">
              <a:latin typeface="Avenir Book" charset="0"/>
              <a:ea typeface="Avenir Book" charset="0"/>
              <a:cs typeface="Avenir Book" charset="0"/>
            </a:endParaRPr>
          </a:p>
        </p:txBody>
      </p:sp>
      <p:sp>
        <p:nvSpPr>
          <p:cNvPr id="12" name="Rectangle 11"/>
          <p:cNvSpPr/>
          <p:nvPr/>
        </p:nvSpPr>
        <p:spPr>
          <a:xfrm>
            <a:off x="3152554" y="4586545"/>
            <a:ext cx="2498651" cy="461665"/>
          </a:xfrm>
          <a:prstGeom prst="rect">
            <a:avLst/>
          </a:prstGeom>
        </p:spPr>
        <p:txBody>
          <a:bodyPr wrap="square">
            <a:spAutoFit/>
          </a:bodyPr>
          <a:lstStyle/>
          <a:p>
            <a:pPr algn="ctr">
              <a:lnSpc>
                <a:spcPct val="150000"/>
              </a:lnSpc>
            </a:pPr>
            <a:r>
              <a:rPr lang="en-US" sz="1600" smtClean="0">
                <a:latin typeface="Avenir Book" charset="0"/>
                <a:ea typeface="Avenir Book" charset="0"/>
                <a:cs typeface="Avenir Book" charset="0"/>
              </a:rPr>
              <a:t>Building Tools</a:t>
            </a:r>
            <a:endParaRPr lang="en-US" sz="1600" dirty="0">
              <a:latin typeface="Avenir Book" charset="0"/>
              <a:ea typeface="Avenir Book" charset="0"/>
              <a:cs typeface="Avenir Book" charset="0"/>
            </a:endParaRPr>
          </a:p>
        </p:txBody>
      </p:sp>
      <p:sp>
        <p:nvSpPr>
          <p:cNvPr id="13" name="Rectangle 12"/>
          <p:cNvSpPr/>
          <p:nvPr/>
        </p:nvSpPr>
        <p:spPr>
          <a:xfrm>
            <a:off x="2913319" y="1656458"/>
            <a:ext cx="2934588" cy="1569660"/>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Plugging data</a:t>
            </a:r>
          </a:p>
          <a:p>
            <a:pPr algn="ctr">
              <a:lnSpc>
                <a:spcPct val="150000"/>
              </a:lnSpc>
            </a:pPr>
            <a:r>
              <a:rPr lang="en-US" sz="1600" dirty="0" smtClean="0">
                <a:latin typeface="Avenir Book" charset="0"/>
                <a:ea typeface="Avenir Book" charset="0"/>
                <a:cs typeface="Avenir Book" charset="0"/>
              </a:rPr>
              <a:t>Drawing interaction</a:t>
            </a:r>
          </a:p>
          <a:p>
            <a:pPr algn="ctr">
              <a:lnSpc>
                <a:spcPct val="150000"/>
              </a:lnSpc>
            </a:pPr>
            <a:r>
              <a:rPr lang="en-US" sz="1600" dirty="0" smtClean="0">
                <a:latin typeface="Avenir Book" charset="0"/>
                <a:ea typeface="Avenir Book" charset="0"/>
                <a:cs typeface="Avenir Book" charset="0"/>
              </a:rPr>
              <a:t>Visualizing true data</a:t>
            </a:r>
          </a:p>
          <a:p>
            <a:pPr algn="ctr">
              <a:lnSpc>
                <a:spcPct val="150000"/>
              </a:lnSpc>
            </a:pPr>
            <a:r>
              <a:rPr lang="en-US" sz="1600" dirty="0" smtClean="0">
                <a:latin typeface="Avenir Book" charset="0"/>
                <a:ea typeface="Avenir Book" charset="0"/>
                <a:cs typeface="Avenir Book" charset="0"/>
              </a:rPr>
              <a:t>Visualizing aggregated data</a:t>
            </a:r>
          </a:p>
        </p:txBody>
      </p:sp>
    </p:spTree>
    <p:extLst>
      <p:ext uri="{BB962C8B-B14F-4D97-AF65-F5344CB8AC3E}">
        <p14:creationId xmlns:p14="http://schemas.microsoft.com/office/powerpoint/2010/main" val="18087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Avenir Book" charset="0"/>
                <a:ea typeface="Avenir Book" charset="0"/>
                <a:cs typeface="Avenir Book" charset="0"/>
              </a:rPr>
              <a:t>Your current progress.</a:t>
            </a:r>
            <a:r>
              <a:rPr lang="en-US" dirty="0">
                <a:latin typeface="Avenir Book" charset="0"/>
                <a:ea typeface="Avenir Book" charset="0"/>
                <a:cs typeface="Avenir Book" charset="0"/>
              </a:rPr>
              <a:t> Use sketches, storyboards, and/or prototype images to communicate your ideas.</a:t>
            </a:r>
            <a:endParaRPr lang="en-US" dirty="0"/>
          </a:p>
        </p:txBody>
      </p:sp>
    </p:spTree>
    <p:extLst>
      <p:ext uri="{BB962C8B-B14F-4D97-AF65-F5344CB8AC3E}">
        <p14:creationId xmlns:p14="http://schemas.microsoft.com/office/powerpoint/2010/main" val="1677908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1154</TotalTime>
  <Words>143</Words>
  <Application>Microsoft Macintosh PowerPoint</Application>
  <PresentationFormat>On-screen Show (4:3)</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Avenir Book</vt:lpstr>
      <vt:lpstr>Calibri</vt:lpstr>
      <vt:lpstr>Calibri Light</vt:lpstr>
      <vt:lpstr>Arial</vt:lpstr>
      <vt:lpstr>Office Theme</vt:lpstr>
      <vt:lpstr>Expectation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yeaseul1</dc:creator>
  <cp:lastModifiedBy>yeaseul1</cp:lastModifiedBy>
  <cp:revision>7</cp:revision>
  <dcterms:created xsi:type="dcterms:W3CDTF">2016-05-16T22:02:08Z</dcterms:created>
  <dcterms:modified xsi:type="dcterms:W3CDTF">2016-05-17T17:45:30Z</dcterms:modified>
</cp:coreProperties>
</file>