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5" r:id="rId2"/>
    <p:sldId id="269" r:id="rId3"/>
    <p:sldId id="327" r:id="rId4"/>
    <p:sldId id="320" r:id="rId5"/>
    <p:sldId id="328" r:id="rId6"/>
    <p:sldId id="332" r:id="rId7"/>
    <p:sldId id="331" r:id="rId8"/>
    <p:sldId id="264" r:id="rId9"/>
    <p:sldId id="330" r:id="rId10"/>
    <p:sldId id="329" r:id="rId11"/>
    <p:sldId id="319" r:id="rId12"/>
    <p:sldId id="321" r:id="rId13"/>
    <p:sldId id="326" r:id="rId14"/>
    <p:sldId id="325" r:id="rId15"/>
    <p:sldId id="312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315"/>
            <p14:sldId id="269"/>
            <p14:sldId id="327"/>
            <p14:sldId id="320"/>
            <p14:sldId id="328"/>
            <p14:sldId id="332"/>
            <p14:sldId id="331"/>
            <p14:sldId id="264"/>
            <p14:sldId id="330"/>
            <p14:sldId id="329"/>
            <p14:sldId id="319"/>
            <p14:sldId id="321"/>
            <p14:sldId id="326"/>
            <p14:sldId id="325"/>
            <p14:sldId id="312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wswordpress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JQurclLd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54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 with course files, accompanying  YouTube videos as well as </a:t>
            </a:r>
            <a:r>
              <a:rPr lang="en-GB" sz="40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slides:</a:t>
            </a:r>
            <a:endParaRPr lang="en-GB" sz="4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buNone/>
            </a:pPr>
            <a:r>
              <a:rPr lang="en-GB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</a:t>
            </a:r>
            <a:endParaRPr lang="en-GB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1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COMMUNICATION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0" indent="0">
              <a:buNone/>
            </a:pPr>
            <a:endParaRPr lang="en-GB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b="1" u="sng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PROPS DOWN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: 06-library/01-ndc-show-post </a:t>
            </a:r>
          </a:p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b="1" u="sng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EVENTS UP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Demo: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05-events/15-child-to-parent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use JS Custom Events to send event and data.</a:t>
            </a:r>
          </a:p>
          <a:p>
            <a:pPr marL="457200" lvl="1" indent="0">
              <a:buNone/>
            </a:pPr>
            <a:endParaRPr lang="en-GB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NB Methods and properties on components can be directly accessed. This would be a design choice as components tend to use props down events up, rather than sibling to sibling.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4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FA23-E550-4B2B-8247-AFA75329D28C}"/>
              </a:ext>
            </a:extLst>
          </p:cNvPr>
          <p:cNvCxnSpPr>
            <a:cxnSpLocks/>
          </p:cNvCxnSpPr>
          <p:nvPr/>
        </p:nvCxnSpPr>
        <p:spPr>
          <a:xfrm>
            <a:off x="8238930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552061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8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362465" y="1178588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6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217E0-2E19-412E-A686-048F33BFC561}"/>
              </a:ext>
            </a:extLst>
          </p:cNvPr>
          <p:cNvSpPr/>
          <p:nvPr/>
        </p:nvSpPr>
        <p:spPr>
          <a:xfrm>
            <a:off x="9193762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D620A-347A-4465-8346-ADDE9EFF331B}"/>
              </a:ext>
            </a:extLst>
          </p:cNvPr>
          <p:cNvCxnSpPr>
            <a:cxnSpLocks/>
          </p:cNvCxnSpPr>
          <p:nvPr/>
        </p:nvCxnSpPr>
        <p:spPr>
          <a:xfrm flipV="1">
            <a:off x="1688841" y="1346327"/>
            <a:ext cx="0" cy="30297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38E94-A816-4097-B154-9278E5E3AEC5}"/>
              </a:ext>
            </a:extLst>
          </p:cNvPr>
          <p:cNvCxnSpPr>
            <a:cxnSpLocks/>
          </p:cNvCxnSpPr>
          <p:nvPr/>
        </p:nvCxnSpPr>
        <p:spPr>
          <a:xfrm flipV="1">
            <a:off x="4266429" y="2692866"/>
            <a:ext cx="0" cy="17139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C969B-AEB4-4EC9-9A8E-B3AE9B64804C}"/>
              </a:ext>
            </a:extLst>
          </p:cNvPr>
          <p:cNvCxnSpPr/>
          <p:nvPr/>
        </p:nvCxnSpPr>
        <p:spPr>
          <a:xfrm flipV="1">
            <a:off x="6263180" y="1666564"/>
            <a:ext cx="0" cy="27402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21FD-EDC1-47B6-839B-F4D55BFCABCF}"/>
              </a:ext>
            </a:extLst>
          </p:cNvPr>
          <p:cNvSpPr txBox="1"/>
          <p:nvPr/>
        </p:nvSpPr>
        <p:spPr>
          <a:xfrm>
            <a:off x="1388706" y="830901"/>
            <a:ext cx="35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&lt;script src=“bundle.js”&gt;&lt;/script&gt;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&lt;div id=“app”&gt;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01203-6628-42AA-B191-2BE8EE04C15B}"/>
              </a:ext>
            </a:extLst>
          </p:cNvPr>
          <p:cNvSpPr txBox="1"/>
          <p:nvPr/>
        </p:nvSpPr>
        <p:spPr>
          <a:xfrm>
            <a:off x="9728713" y="1046454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66A14EB3-BF63-41D8-9A63-AE052D79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074" y="1901863"/>
            <a:ext cx="2155961" cy="2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01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tools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lnSpcReduction="10000"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 compilers (not frameworks):</a:t>
            </a:r>
          </a:p>
          <a:p>
            <a:pPr marL="457200" lvl="1" indent="0">
              <a:buNone/>
            </a:pPr>
            <a:endParaRPr lang="en-GB" sz="1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2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Stencil JS (Part of Ionic)</a:t>
            </a:r>
          </a:p>
          <a:p>
            <a:pPr marL="914400" lvl="2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Lit Element/Lit HTML</a:t>
            </a:r>
          </a:p>
          <a:p>
            <a:pPr marL="914400" lvl="2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Svelte</a:t>
            </a:r>
          </a:p>
          <a:p>
            <a:pPr marL="914400" lvl="2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WC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Wrappers: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2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Vue, Angular, React etc have builds that add a web component wrapper.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5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 of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fontScale="92500"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are only limited by JS.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will look at couple of UI components and many more highly functional components that have built in: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Fetch requests.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Lazy loading and dynamic loading (scripts/components).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Storing JSON in IndexedDB and rendering it via templates.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Authentication and storage of JSON Web Tokens.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see an example: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https://49plus.co.uk/udemy-webcomponents/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(Vanilla JS)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46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89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deploy Web Components as a third party:</a:t>
            </a:r>
          </a:p>
          <a:p>
            <a:pPr marL="0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HTML pages as we have seen.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Angular, Vue, React etc. There are well documented procedures.</a:t>
            </a: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01851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wpjs.co.uk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craig@wpjs.co.uk</a:t>
            </a: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GB" sz="6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1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17" y="1170339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b="1" i="1" dirty="0">
                <a:solidFill>
                  <a:srgbClr val="FF0000"/>
                </a:solidFill>
              </a:rPr>
              <a:t>Still find tech hard</a:t>
            </a:r>
            <a:r>
              <a:rPr lang="en-GB" sz="4000" dirty="0">
                <a:solidFill>
                  <a:srgbClr val="FF0000"/>
                </a:solidFill>
              </a:rPr>
              <a:t>!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87484" y="4475055"/>
            <a:ext cx="4530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systems.</a:t>
            </a:r>
          </a:p>
          <a:p>
            <a:endParaRPr lang="en-GB" dirty="0"/>
          </a:p>
          <a:p>
            <a:r>
              <a:rPr lang="en-GB" dirty="0"/>
              <a:t>ZX-Spectrum computer and Jupiter Ace.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6520" y="250095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56350" y="371347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244960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lang="en-GB" sz="6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talk…</a:t>
            </a:r>
            <a:endParaRPr lang="en-GB" sz="6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Web Component.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do we use them.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do we make them: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 - with build tools (not frameworks).</a:t>
            </a:r>
          </a:p>
          <a:p>
            <a:pPr lvl="1"/>
            <a:r>
              <a:rPr lang="en-GB" sz="36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- using 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frameworks.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Web Components as interconnected micro apps/services.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a conversation about state of JS world…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05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693" y="1093664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2292221" y="120181"/>
            <a:ext cx="760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8DDCB-DB29-4087-BEFF-1986F270992A}"/>
              </a:ext>
            </a:extLst>
          </p:cNvPr>
          <p:cNvSpPr txBox="1"/>
          <p:nvPr/>
        </p:nvSpPr>
        <p:spPr>
          <a:xfrm>
            <a:off x="2292221" y="622311"/>
            <a:ext cx="702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/>
              </a:rPr>
              <a:t>https://www.youtube.com/watch?v=1KJQurclLdw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 Apps/Services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 fontScale="92500" lnSpcReduction="20000"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 App: 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 microapp is an interactive software module designed to perform like a full coded application or website. (Wikipedia)</a:t>
            </a:r>
          </a:p>
          <a:p>
            <a:pPr marL="457200" lvl="1" indent="0">
              <a:buNone/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 Service: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self-contained piece of business functionality with clear interfaces - "Do one thing and do it well". (Paraphrased from Wikipedia)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5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or…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2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 Apps/Services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website, PowerPoint&#10;&#10;Description automatically generated">
            <a:extLst>
              <a:ext uri="{FF2B5EF4-FFF2-40B4-BE49-F238E27FC236}">
                <a16:creationId xmlns:a16="http://schemas.microsoft.com/office/drawing/2014/main" id="{E16C6833-4337-4749-A61C-1BAE4E255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9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 uses Web Components?</a:t>
            </a: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Google 20,000+.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Google Accelerated Mobile Pages.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Salesforce.</a:t>
            </a:r>
          </a:p>
          <a:p>
            <a:pPr lvl="1"/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Onsen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UI library.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Ionic and Ionic/ReactJS/Angular </a:t>
            </a:r>
            <a:r>
              <a:rPr lang="en-GB" sz="2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(Ionic Apps with Capacitor can run on IOS, Android, Web and Electron). </a:t>
            </a:r>
            <a:r>
              <a:rPr lang="en-GB" sz="20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‘Write once, run anywhere…’</a:t>
            </a: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45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HTML?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0" indent="0" algn="ctr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 </a:t>
            </a:r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=“#” target=“_blank&gt;CLICK EVENT&lt;/a&gt;</a:t>
            </a:r>
          </a:p>
          <a:p>
            <a:pPr marL="457200" lvl="1" indent="0">
              <a:buNone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   props 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	        built-in click method 		slot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											</a:t>
            </a:r>
          </a:p>
          <a:p>
            <a:pPr marL="457200" lvl="1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MY FRAME:						</a:t>
            </a:r>
          </a:p>
          <a:p>
            <a:pPr marL="457200" lvl="1" indent="0">
              <a:buNone/>
            </a:pP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It is like &lt;a&gt; is syntax to create an instance of a class, </a:t>
            </a:r>
            <a:r>
              <a:rPr lang="en-GB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HTMLAnchorElement</a:t>
            </a: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, which can then have its methods and properties used:</a:t>
            </a:r>
          </a:p>
          <a:p>
            <a:pPr marL="457200" lvl="1" indent="0">
              <a:buNone/>
            </a:pP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&lt;a&gt;&lt;/a&gt; === </a:t>
            </a:r>
            <a:r>
              <a:rPr lang="en-GB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objA</a:t>
            </a: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 = new </a:t>
            </a:r>
            <a:r>
              <a:rPr lang="en-GB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HTMLAnchorElement</a:t>
            </a:r>
            <a:endParaRPr lang="en-GB" sz="2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2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Thus with web components in index.html we can do the following:</a:t>
            </a:r>
          </a:p>
          <a:p>
            <a:pPr marL="457200" lvl="1" indent="0">
              <a:buNone/>
            </a:pP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document.querySelector(‘my-</a:t>
            </a:r>
            <a:r>
              <a:rPr lang="en-GB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webcomponent</a:t>
            </a: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’).method()</a:t>
            </a:r>
          </a:p>
          <a:p>
            <a:pPr marL="457200" lvl="1" indent="0"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https://developer.mozilla.org/en-US/docs/Web/API/HTMLAnchorElement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DCF59B-98C5-4D8D-9EDC-5F14C5E98A23}"/>
              </a:ext>
            </a:extLst>
          </p:cNvPr>
          <p:cNvCxnSpPr>
            <a:cxnSpLocks/>
          </p:cNvCxnSpPr>
          <p:nvPr/>
        </p:nvCxnSpPr>
        <p:spPr>
          <a:xfrm flipH="1" flipV="1">
            <a:off x="2550253" y="2085906"/>
            <a:ext cx="402672" cy="237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86BFA2-7BAB-4060-9F65-764DADE73518}"/>
              </a:ext>
            </a:extLst>
          </p:cNvPr>
          <p:cNvCxnSpPr>
            <a:cxnSpLocks/>
          </p:cNvCxnSpPr>
          <p:nvPr/>
        </p:nvCxnSpPr>
        <p:spPr>
          <a:xfrm flipV="1">
            <a:off x="3641108" y="2085908"/>
            <a:ext cx="641963" cy="2378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7DA826-7495-45D1-81E3-7623EBC87E8D}"/>
              </a:ext>
            </a:extLst>
          </p:cNvPr>
          <p:cNvCxnSpPr>
            <a:cxnSpLocks/>
          </p:cNvCxnSpPr>
          <p:nvPr/>
        </p:nvCxnSpPr>
        <p:spPr>
          <a:xfrm flipV="1">
            <a:off x="8550893" y="2060889"/>
            <a:ext cx="0" cy="3803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Web Component?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fontScale="77500" lnSpcReduction="20000"/>
          </a:bodyPr>
          <a:lstStyle/>
          <a:p>
            <a:pPr marL="0" indent="0">
              <a:buNone/>
            </a:pPr>
            <a:endParaRPr lang="en-GB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&lt;script src=“file.js”&gt;&lt;/script&gt;</a:t>
            </a:r>
          </a:p>
          <a:p>
            <a:pPr marL="457200" lvl="1" indent="0" algn="ctr">
              <a:buNone/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Must contain at least one hyphen.</a:t>
            </a: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just like any HTML tag.</a:t>
            </a: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extend </a:t>
            </a:r>
            <a:r>
              <a:rPr lang="en-GB" sz="36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HTMLElement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class.</a:t>
            </a: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Hybrids is a non-class based library - https://hybrids.js.org/</a:t>
            </a: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(Making sure frameworks and custom elements can be BFFs )</a:t>
            </a: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5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783</Words>
  <Application>Microsoft Office PowerPoint</Application>
  <PresentationFormat>Widescreen</PresentationFormat>
  <Paragraphs>184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Office Theme</vt:lpstr>
      <vt:lpstr>Web Components</vt:lpstr>
      <vt:lpstr>My start in computing at school in 1979 Still find tech hard!    </vt:lpstr>
      <vt:lpstr>In this talk…</vt:lpstr>
      <vt:lpstr>PowerPoint Presentation</vt:lpstr>
      <vt:lpstr>Micro Apps/Services</vt:lpstr>
      <vt:lpstr>Micro Apps/Services</vt:lpstr>
      <vt:lpstr>Web Components</vt:lpstr>
      <vt:lpstr>What is HTML? </vt:lpstr>
      <vt:lpstr>What is a Web Component? </vt:lpstr>
      <vt:lpstr>COMMUNICATION </vt:lpstr>
      <vt:lpstr>PowerPoint Presentation</vt:lpstr>
      <vt:lpstr>PowerPoint Presentation</vt:lpstr>
      <vt:lpstr>Build tools</vt:lpstr>
      <vt:lpstr>Types of components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110</cp:revision>
  <dcterms:created xsi:type="dcterms:W3CDTF">2020-01-09T09:30:38Z</dcterms:created>
  <dcterms:modified xsi:type="dcterms:W3CDTF">2020-11-12T09:51:06Z</dcterms:modified>
</cp:coreProperties>
</file>