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5" r:id="rId2"/>
    <p:sldId id="269" r:id="rId3"/>
    <p:sldId id="327" r:id="rId4"/>
    <p:sldId id="320" r:id="rId5"/>
    <p:sldId id="328" r:id="rId6"/>
    <p:sldId id="264" r:id="rId7"/>
    <p:sldId id="330" r:id="rId8"/>
    <p:sldId id="329" r:id="rId9"/>
    <p:sldId id="319" r:id="rId10"/>
    <p:sldId id="321" r:id="rId11"/>
    <p:sldId id="326" r:id="rId12"/>
    <p:sldId id="325" r:id="rId13"/>
    <p:sldId id="31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27"/>
            <p14:sldId id="320"/>
            <p14:sldId id="328"/>
            <p14:sldId id="264"/>
            <p14:sldId id="330"/>
            <p14:sldId id="329"/>
            <p14:sldId id="319"/>
            <p14:sldId id="321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 with course files, YouTube videos and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</a:t>
            </a:r>
            <a:endParaRPr lang="en-GB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 (Part of Ionic)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https://49plus.co.uk/udemy-webcomponents/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talk…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use them.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make them: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- with build tools (not frameworks).</a:t>
            </a:r>
          </a:p>
          <a:p>
            <a:pPr lvl="1"/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using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Web Components as interconnected micro apps/services.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conversation about state of JS world…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93" y="1093664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292221" y="120181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2292221" y="622311"/>
            <a:ext cx="70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uses Web Components?</a:t>
            </a: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20,000+.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Accelerated Mobile Pages.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</a:t>
            </a:r>
          </a:p>
          <a:p>
            <a:pPr lvl="1"/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Onsen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 library.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and Ionic/ReactJS/Angular </a:t>
            </a:r>
            <a:r>
              <a:rPr lang="en-GB" sz="2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(Ionic Apps with Capacitor can run on IOS, Android, Web and Electron). 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‘Write once, run anywhere…’</a:t>
            </a: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HTML?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 algn="ctr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props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slot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&amp; in built click method										</a:t>
            </a:r>
            <a:r>
              <a:rPr lang="en-GB" sz="20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GB" sz="2000">
                <a:latin typeface="Segoe UI" panose="020B0502040204020203" pitchFamily="34" charset="0"/>
                <a:cs typeface="Segoe UI" panose="020B0502040204020203" pitchFamily="34" charset="0"/>
              </a:rPr>
              <a:t>MY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FRAME:						</a:t>
            </a:r>
          </a:p>
          <a:p>
            <a:pPr marL="457200" lvl="1" indent="0">
              <a:buNone/>
            </a:pP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like &lt;a&gt; is syntax to create an instance of a class, </a:t>
            </a:r>
            <a:r>
              <a:rPr lang="en-GB" sz="2000" i="1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HTMLAnchorElement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which can then have its methods and properties used:</a:t>
            </a:r>
          </a:p>
          <a:p>
            <a:pPr marL="457200" lvl="1" indent="0">
              <a:buNone/>
            </a:pP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&lt;a&gt;&lt;/a&gt; === </a:t>
            </a:r>
            <a:r>
              <a:rPr lang="en-GB" sz="2000" i="1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objA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new </a:t>
            </a:r>
            <a:r>
              <a:rPr lang="en-GB" sz="2000" i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HTMLAnchorElement</a:t>
            </a:r>
            <a:endParaRPr lang="en-GB" sz="2000" i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0" i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i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Thus with web components in index.html we can do the following:</a:t>
            </a:r>
          </a:p>
          <a:p>
            <a:pPr marL="457200" lvl="1" indent="0">
              <a:buNone/>
            </a:pP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document.querySelector(‘my-</a:t>
            </a:r>
            <a:r>
              <a:rPr lang="en-GB" sz="2000" i="1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webcomponent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’).method()</a:t>
            </a:r>
          </a:p>
          <a:p>
            <a:pPr marL="457200" lvl="1" indent="0">
              <a:buNone/>
            </a:pPr>
            <a:endParaRPr lang="en-GB" sz="2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CF59B-98C5-4D8D-9EDC-5F14C5E98A23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335560" cy="5062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6BFA2-7BAB-4060-9F65-764DADE73518}"/>
              </a:ext>
            </a:extLst>
          </p:cNvPr>
          <p:cNvCxnSpPr>
            <a:cxnSpLocks/>
          </p:cNvCxnSpPr>
          <p:nvPr/>
        </p:nvCxnSpPr>
        <p:spPr>
          <a:xfrm flipV="1">
            <a:off x="3632719" y="2085907"/>
            <a:ext cx="650352" cy="5062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DA826-7495-45D1-81E3-7623EBC87E8D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775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HTMLElement class.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 is a non-class based library - https://hybrids.js.org/</a:t>
            </a: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PROPS DOWN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06-library/01-ndc-show-post 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05-events/15-child-to-parent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 Methods and properties on components can be directly accessed. 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730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In this talk…</vt:lpstr>
      <vt:lpstr>PowerPoint Presentation</vt:lpstr>
      <vt:lpstr>Web Components</vt:lpstr>
      <vt:lpstr>What is HTML? </vt:lpstr>
      <vt:lpstr>What is a Web Component? </vt:lpstr>
      <vt:lpstr>COMMUNICATION </vt:lpstr>
      <vt:lpstr>PowerPoint Presentation</vt:lpstr>
      <vt:lpstr>PowerPoint Presentation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102</cp:revision>
  <dcterms:created xsi:type="dcterms:W3CDTF">2020-01-09T09:30:38Z</dcterms:created>
  <dcterms:modified xsi:type="dcterms:W3CDTF">2020-11-11T15:03:01Z</dcterms:modified>
</cp:coreProperties>
</file>