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269" r:id="rId3"/>
    <p:sldId id="327" r:id="rId4"/>
    <p:sldId id="320" r:id="rId5"/>
    <p:sldId id="328" r:id="rId6"/>
    <p:sldId id="264" r:id="rId7"/>
    <p:sldId id="329" r:id="rId8"/>
    <p:sldId id="319" r:id="rId9"/>
    <p:sldId id="321" r:id="rId10"/>
    <p:sldId id="326" r:id="rId11"/>
    <p:sldId id="325" r:id="rId12"/>
    <p:sldId id="31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20"/>
            <p14:sldId id="328"/>
            <p14:sldId id="264"/>
            <p14:sldId id="329"/>
            <p14:sldId id="319"/>
            <p14:sldId id="321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YouTube videos and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</a:t>
            </a:r>
            <a:endParaRPr lang="en-GB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 apps/services.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conversation about state of JS world…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292221" y="120181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2292221" y="622311"/>
            <a:ext cx="7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lvl="1"/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Onsen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library.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775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598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Web Components</vt:lpstr>
      <vt:lpstr>PowerPoint Presentation</vt:lpstr>
      <vt:lpstr>Web Components</vt:lpstr>
      <vt:lpstr>What is a Web Component? </vt:lpstr>
      <vt:lpstr>COMMUNICATION </vt:lpstr>
      <vt:lpstr>PowerPoint Presentation</vt:lpstr>
      <vt:lpstr>PowerPoint Presentation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97</cp:revision>
  <dcterms:created xsi:type="dcterms:W3CDTF">2020-01-09T09:30:38Z</dcterms:created>
  <dcterms:modified xsi:type="dcterms:W3CDTF">2020-11-09T15:17:15Z</dcterms:modified>
</cp:coreProperties>
</file>