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5" r:id="rId2"/>
    <p:sldId id="269" r:id="rId3"/>
    <p:sldId id="327" r:id="rId4"/>
    <p:sldId id="333" r:id="rId5"/>
    <p:sldId id="320" r:id="rId6"/>
    <p:sldId id="328" r:id="rId7"/>
    <p:sldId id="332" r:id="rId8"/>
    <p:sldId id="331" r:id="rId9"/>
    <p:sldId id="264" r:id="rId10"/>
    <p:sldId id="330" r:id="rId11"/>
    <p:sldId id="329" r:id="rId12"/>
    <p:sldId id="319" r:id="rId13"/>
    <p:sldId id="321" r:id="rId14"/>
    <p:sldId id="325" r:id="rId15"/>
    <p:sldId id="326" r:id="rId16"/>
    <p:sldId id="312" r:id="rId17"/>
    <p:sldId id="334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27"/>
            <p14:sldId id="333"/>
            <p14:sldId id="320"/>
            <p14:sldId id="328"/>
            <p14:sldId id="332"/>
            <p14:sldId id="331"/>
            <p14:sldId id="264"/>
            <p14:sldId id="330"/>
            <p14:sldId id="329"/>
            <p14:sldId id="319"/>
            <p14:sldId id="321"/>
            <p14:sldId id="325"/>
            <p14:sldId id="326"/>
            <p14:sldId id="312"/>
            <p14:sldId id="33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 with course files, accompanying  YouTube videos as well as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slides: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</a:t>
            </a:r>
            <a:endParaRPr lang="en-GB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775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</a:t>
            </a: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HTMLElement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 is a non-class based library - https://hybrids.js.org/</a:t>
            </a: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PROPS DOWN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06-library/01-ndc-show-post 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05-events/15-child-to-parent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 Methods and properties on components can be directly accessed. 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4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https://49plus.co.uk/udemy-webcomponents/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 (Part of Ionic)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 </a:t>
            </a: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(https://stenciljs.com/docs/framework-bindings)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thoughts…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integration…</a:t>
            </a:r>
          </a:p>
        </p:txBody>
      </p:sp>
    </p:spTree>
    <p:extLst>
      <p:ext uri="{BB962C8B-B14F-4D97-AF65-F5344CB8AC3E}">
        <p14:creationId xmlns:p14="http://schemas.microsoft.com/office/powerpoint/2010/main" val="88788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17" y="1170339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b="1" i="1" dirty="0">
                <a:solidFill>
                  <a:srgbClr val="FF0000"/>
                </a:solidFill>
              </a:rPr>
              <a:t>Still find tech hard</a:t>
            </a:r>
            <a:r>
              <a:rPr lang="en-GB" sz="4000" dirty="0">
                <a:solidFill>
                  <a:srgbClr val="FF0000"/>
                </a:solidFill>
              </a:rPr>
              <a:t>!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6520" y="250095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56350" y="371347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talk…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use them?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we make them: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- with build tools (not frameworks).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using frameworks.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Web Components as interconnected micro apps/services.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as business widgets for not-tech users. 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conversation about state of JS world…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uses Web Components?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20,000+.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Accelerated Mobile Pages.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</a:t>
            </a:r>
          </a:p>
          <a:p>
            <a:pPr lvl="1"/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Onsen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 library.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and Ionic/ReactJS/Angular </a:t>
            </a:r>
            <a:r>
              <a:rPr lang="en-GB" sz="2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(Ionic Apps with Capacitor can run on IOS, Android, Web and Electron). 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‘Write once, run anywhere…’</a:t>
            </a: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93" y="1093664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292221" y="120181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2292221" y="622311"/>
            <a:ext cx="70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App: 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microapp is an interactive software module designed to perform like a full coded application or website. (Wikipedia)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self-contained piece of business functionality with clear interfaces - "Do one thing and do it well". (Paraphrased from Wikipedia)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E16C6833-4337-4749-A61C-1BAE4E25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8594F-9984-44EA-9571-BDA236DC2F32}"/>
              </a:ext>
            </a:extLst>
          </p:cNvPr>
          <p:cNvSpPr txBox="1"/>
          <p:nvPr/>
        </p:nvSpPr>
        <p:spPr>
          <a:xfrm>
            <a:off x="4769141" y="3271706"/>
            <a:ext cx="30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Single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A1792-5D4E-425D-B940-136572290B4C}"/>
              </a:ext>
            </a:extLst>
          </p:cNvPr>
          <p:cNvSpPr txBox="1"/>
          <p:nvPr/>
        </p:nvSpPr>
        <p:spPr>
          <a:xfrm>
            <a:off x="4778928" y="3883452"/>
            <a:ext cx="376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Connect</a:t>
            </a:r>
            <a:r>
              <a:rPr lang="en-GB" sz="2400" dirty="0"/>
              <a:t> only through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2F14E-799B-424B-80F9-2F8F2907C9EB}"/>
              </a:ext>
            </a:extLst>
          </p:cNvPr>
          <p:cNvSpPr txBox="1"/>
          <p:nvPr/>
        </p:nvSpPr>
        <p:spPr>
          <a:xfrm>
            <a:off x="4778928" y="4556753"/>
            <a:ext cx="349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Connect over HTTPS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F7F11-50E9-43AF-AA6A-5BBB87CAFC93}"/>
              </a:ext>
            </a:extLst>
          </p:cNvPr>
          <p:cNvSpPr txBox="1"/>
          <p:nvPr/>
        </p:nvSpPr>
        <p:spPr>
          <a:xfrm>
            <a:off x="4778928" y="5120489"/>
            <a:ext cx="382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= “</a:t>
            </a:r>
            <a:r>
              <a:rPr lang="en-GB" sz="3600" dirty="0"/>
              <a:t>MICROSERVICES</a:t>
            </a:r>
            <a:r>
              <a:rPr lang="en-GB" sz="2800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E74FC-4DCD-46D6-8B87-40786E23899A}"/>
              </a:ext>
            </a:extLst>
          </p:cNvPr>
          <p:cNvSpPr txBox="1"/>
          <p:nvPr/>
        </p:nvSpPr>
        <p:spPr>
          <a:xfrm>
            <a:off x="454403" y="1808547"/>
            <a:ext cx="432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Docs for all their Microservices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4F5E00-D11E-4C46-B178-5034EF5E1CBF}"/>
              </a:ext>
            </a:extLst>
          </p:cNvPr>
          <p:cNvCxnSpPr/>
          <p:nvPr/>
        </p:nvCxnSpPr>
        <p:spPr>
          <a:xfrm>
            <a:off x="1333850" y="2189527"/>
            <a:ext cx="310392" cy="4362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9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www.JSconf.demo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app that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finds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all conferences, enables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place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booking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flight and hotel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along with a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 blog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that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city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Finally, does some very heavy calculations on which attendees one will have things in common: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&lt;show-all-conferences /&gt; ‘Angular’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&lt;select-book-place /&gt; ‘Vue’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&lt;book-flight-hotel /&gt; ‘React’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&lt;show-blog-for-city /&gt; ‘WordPress’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&lt;show-people-connections /&gt; ‘Web Assembly’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   Business has some web dev skills to configure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and connect them.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HTML?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 algn="ctr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props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        built-in click method 		slot api 											</a:t>
            </a: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MY FRAME:						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It is like &lt;a&gt; is syntax to create an instance of a class, HTMLAnchorElement, which can then have its methods and properties used: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&lt;a&gt;&lt;/a&gt; === objA = new HTMLAnchorElement</a:t>
            </a:r>
          </a:p>
          <a:p>
            <a:pPr marL="457200" lvl="1" indent="0">
              <a:buNone/>
            </a:pP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Thus with web components in index.html we can do the following: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document.querySelector(‘my-</a:t>
            </a:r>
            <a:r>
              <a:rPr lang="en-GB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webcomponent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’).method()</a:t>
            </a:r>
          </a:p>
          <a:p>
            <a:pPr marL="457200" lvl="1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CF59B-98C5-4D8D-9EDC-5F14C5E98A23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6BFA2-7BAB-4060-9F65-764DADE73518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DA826-7495-45D1-81E3-7623EBC87E8D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915</Words>
  <Application>Microsoft Office PowerPoint</Application>
  <PresentationFormat>Widescreen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Still find tech hard!    </vt:lpstr>
      <vt:lpstr>In this talk…</vt:lpstr>
      <vt:lpstr>Who uses Web Components?</vt:lpstr>
      <vt:lpstr>PowerPoint Presentation</vt:lpstr>
      <vt:lpstr>Micro Apps/Services</vt:lpstr>
      <vt:lpstr>Micro Apps/Services</vt:lpstr>
      <vt:lpstr>www.JSconf.demo</vt:lpstr>
      <vt:lpstr>What is HTML? </vt:lpstr>
      <vt:lpstr>What is a Web Component? </vt:lpstr>
      <vt:lpstr>COMMUNICATION </vt:lpstr>
      <vt:lpstr>PowerPoint Presentation</vt:lpstr>
      <vt:lpstr>PowerPoint Presentation</vt:lpstr>
      <vt:lpstr>Types of components</vt:lpstr>
      <vt:lpstr>Build tools</vt:lpstr>
      <vt:lpstr>Deployment</vt:lpstr>
      <vt:lpstr>Framework integration…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124</cp:revision>
  <dcterms:created xsi:type="dcterms:W3CDTF">2020-01-09T09:30:38Z</dcterms:created>
  <dcterms:modified xsi:type="dcterms:W3CDTF">2020-11-12T16:26:39Z</dcterms:modified>
</cp:coreProperties>
</file>