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74" r:id="rId2"/>
    <p:sldId id="376" r:id="rId3"/>
    <p:sldId id="375" r:id="rId4"/>
    <p:sldId id="264" r:id="rId5"/>
    <p:sldId id="377" r:id="rId6"/>
    <p:sldId id="356" r:id="rId7"/>
    <p:sldId id="370" r:id="rId8"/>
    <p:sldId id="364" r:id="rId9"/>
    <p:sldId id="365" r:id="rId10"/>
    <p:sldId id="357" r:id="rId11"/>
    <p:sldId id="358" r:id="rId12"/>
    <p:sldId id="359" r:id="rId13"/>
    <p:sldId id="360" r:id="rId14"/>
    <p:sldId id="367" r:id="rId15"/>
    <p:sldId id="368" r:id="rId16"/>
    <p:sldId id="265" r:id="rId17"/>
    <p:sldId id="266" r:id="rId18"/>
    <p:sldId id="269" r:id="rId19"/>
    <p:sldId id="3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F0B8C19-2579-4083-971D-F8016956F3BB}">
          <p14:sldIdLst>
            <p14:sldId id="374"/>
            <p14:sldId id="376"/>
            <p14:sldId id="375"/>
          </p14:sldIdLst>
        </p14:section>
        <p14:section name="Learning how to learn" id="{F84B2954-205C-4265-8299-B0BC0E9A02E8}">
          <p14:sldIdLst>
            <p14:sldId id="264"/>
          </p14:sldIdLst>
        </p14:section>
        <p14:section name="ARCHITECTURE" id="{9A2897BE-70CB-4455-B892-80EE7AF88E2D}">
          <p14:sldIdLst>
            <p14:sldId id="377"/>
            <p14:sldId id="356"/>
          </p14:sldIdLst>
        </p14:section>
        <p14:section name="Service Workers" id="{D078DA19-F285-4A6A-81E6-1616DADD7BEE}">
          <p14:sldIdLst>
            <p14:sldId id="370"/>
            <p14:sldId id="364"/>
            <p14:sldId id="365"/>
          </p14:sldIdLst>
        </p14:section>
        <p14:section name="10 Installable" id="{ABA2F10D-047B-473B-8A2E-FD7898364AEF}">
          <p14:sldIdLst>
            <p14:sldId id="357"/>
          </p14:sldIdLst>
        </p14:section>
        <p14:section name="20 SW and Cache API" id="{A1D8B0D6-7DFF-44A3-9066-7150A14B66D6}">
          <p14:sldIdLst>
            <p14:sldId id="358"/>
          </p14:sldIdLst>
        </p14:section>
        <p14:section name="30 IndexedDB" id="{28FCDB99-98EF-432C-B8FD-6DCC65DE7A02}">
          <p14:sldIdLst>
            <p14:sldId id="359"/>
            <p14:sldId id="360"/>
          </p14:sldIdLst>
        </p14:section>
        <p14:section name="40 BackgroundSync &amp; Messaging" id="{7D20CD00-9AC4-4EAC-9D02-3B97A8F12353}">
          <p14:sldIdLst>
            <p14:sldId id="367"/>
            <p14:sldId id="368"/>
            <p14:sldId id="265"/>
            <p14:sldId id="266"/>
            <p14:sldId id="269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  <a:srgbClr val="42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AE74-7BC9-410D-9EFE-FE77F28C3290}" v="18" dt="2021-09-02T12:39:4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West" userId="8d53fe141fb0f703" providerId="LiveId" clId="{0BEDAE74-7BC9-410D-9EFE-FE77F28C3290}"/>
    <pc:docChg chg="custSel addSld delSld modSld sldOrd delSection modSection">
      <pc:chgData name="Craig West" userId="8d53fe141fb0f703" providerId="LiveId" clId="{0BEDAE74-7BC9-410D-9EFE-FE77F28C3290}" dt="2021-09-02T13:56:41.378" v="598" actId="1076"/>
      <pc:docMkLst>
        <pc:docMk/>
      </pc:docMkLst>
      <pc:sldChg chg="del">
        <pc:chgData name="Craig West" userId="8d53fe141fb0f703" providerId="LiveId" clId="{0BEDAE74-7BC9-410D-9EFE-FE77F28C3290}" dt="2021-09-01T07:02:41.081" v="4" actId="47"/>
        <pc:sldMkLst>
          <pc:docMk/>
          <pc:sldMk cId="2549053859" sldId="256"/>
        </pc:sldMkLst>
      </pc:sldChg>
      <pc:sldChg chg="del">
        <pc:chgData name="Craig West" userId="8d53fe141fb0f703" providerId="LiveId" clId="{0BEDAE74-7BC9-410D-9EFE-FE77F28C3290}" dt="2021-09-01T07:02:42.796" v="5" actId="47"/>
        <pc:sldMkLst>
          <pc:docMk/>
          <pc:sldMk cId="1804074806" sldId="257"/>
        </pc:sldMkLst>
      </pc:sldChg>
      <pc:sldChg chg="del">
        <pc:chgData name="Craig West" userId="8d53fe141fb0f703" providerId="LiveId" clId="{0BEDAE74-7BC9-410D-9EFE-FE77F28C3290}" dt="2021-09-01T07:02:43.348" v="6" actId="47"/>
        <pc:sldMkLst>
          <pc:docMk/>
          <pc:sldMk cId="3885312792" sldId="258"/>
        </pc:sldMkLst>
      </pc:sldChg>
      <pc:sldChg chg="del">
        <pc:chgData name="Craig West" userId="8d53fe141fb0f703" providerId="LiveId" clId="{0BEDAE74-7BC9-410D-9EFE-FE77F28C3290}" dt="2021-09-01T07:02:44.004" v="7" actId="47"/>
        <pc:sldMkLst>
          <pc:docMk/>
          <pc:sldMk cId="2758204021" sldId="259"/>
        </pc:sldMkLst>
      </pc:sldChg>
      <pc:sldChg chg="del">
        <pc:chgData name="Craig West" userId="8d53fe141fb0f703" providerId="LiveId" clId="{0BEDAE74-7BC9-410D-9EFE-FE77F28C3290}" dt="2021-09-01T07:02:44.442" v="8" actId="47"/>
        <pc:sldMkLst>
          <pc:docMk/>
          <pc:sldMk cId="4044017696" sldId="260"/>
        </pc:sldMkLst>
      </pc:sldChg>
      <pc:sldChg chg="del">
        <pc:chgData name="Craig West" userId="8d53fe141fb0f703" providerId="LiveId" clId="{0BEDAE74-7BC9-410D-9EFE-FE77F28C3290}" dt="2021-09-01T07:02:44.801" v="9" actId="47"/>
        <pc:sldMkLst>
          <pc:docMk/>
          <pc:sldMk cId="812905367" sldId="261"/>
        </pc:sldMkLst>
      </pc:sldChg>
      <pc:sldChg chg="del">
        <pc:chgData name="Craig West" userId="8d53fe141fb0f703" providerId="LiveId" clId="{0BEDAE74-7BC9-410D-9EFE-FE77F28C3290}" dt="2021-09-01T07:22:51.800" v="304" actId="47"/>
        <pc:sldMkLst>
          <pc:docMk/>
          <pc:sldMk cId="2505119177" sldId="263"/>
        </pc:sldMkLst>
      </pc:sldChg>
      <pc:sldChg chg="modSp del mod">
        <pc:chgData name="Craig West" userId="8d53fe141fb0f703" providerId="LiveId" clId="{0BEDAE74-7BC9-410D-9EFE-FE77F28C3290}" dt="2021-09-01T07:02:34.470" v="1" actId="47"/>
        <pc:sldMkLst>
          <pc:docMk/>
          <pc:sldMk cId="719153507" sldId="265"/>
        </pc:sldMkLst>
        <pc:spChg chg="mod">
          <ac:chgData name="Craig West" userId="8d53fe141fb0f703" providerId="LiveId" clId="{0BEDAE74-7BC9-410D-9EFE-FE77F28C3290}" dt="2021-09-01T07:02:27.663" v="0" actId="1076"/>
          <ac:spMkLst>
            <pc:docMk/>
            <pc:sldMk cId="719153507" sldId="265"/>
            <ac:spMk id="2" creationId="{9827BF6D-AC96-4288-939D-DAC6B33641C7}"/>
          </ac:spMkLst>
        </pc:spChg>
      </pc:sldChg>
      <pc:sldChg chg="del">
        <pc:chgData name="Craig West" userId="8d53fe141fb0f703" providerId="LiveId" clId="{0BEDAE74-7BC9-410D-9EFE-FE77F28C3290}" dt="2021-09-01T07:02:36.766" v="2" actId="47"/>
        <pc:sldMkLst>
          <pc:docMk/>
          <pc:sldMk cId="3693839339" sldId="266"/>
        </pc:sldMkLst>
      </pc:sldChg>
      <pc:sldChg chg="del">
        <pc:chgData name="Craig West" userId="8d53fe141fb0f703" providerId="LiveId" clId="{0BEDAE74-7BC9-410D-9EFE-FE77F28C3290}" dt="2021-09-01T07:07:19.891" v="39" actId="47"/>
        <pc:sldMkLst>
          <pc:docMk/>
          <pc:sldMk cId="1129035644" sldId="267"/>
        </pc:sldMkLst>
      </pc:sldChg>
      <pc:sldChg chg="del">
        <pc:chgData name="Craig West" userId="8d53fe141fb0f703" providerId="LiveId" clId="{0BEDAE74-7BC9-410D-9EFE-FE77F28C3290}" dt="2021-09-01T07:05:53.391" v="30" actId="47"/>
        <pc:sldMkLst>
          <pc:docMk/>
          <pc:sldMk cId="3940768557" sldId="268"/>
        </pc:sldMkLst>
      </pc:sldChg>
      <pc:sldChg chg="del ord">
        <pc:chgData name="Craig West" userId="8d53fe141fb0f703" providerId="LiveId" clId="{0BEDAE74-7BC9-410D-9EFE-FE77F28C3290}" dt="2021-09-01T07:05:57.410" v="32"/>
        <pc:sldMkLst>
          <pc:docMk/>
          <pc:sldMk cId="2665559845" sldId="269"/>
        </pc:sldMkLst>
      </pc:sldChg>
      <pc:sldChg chg="del">
        <pc:chgData name="Craig West" userId="8d53fe141fb0f703" providerId="LiveId" clId="{0BEDAE74-7BC9-410D-9EFE-FE77F28C3290}" dt="2021-09-01T07:02:38.315" v="3" actId="47"/>
        <pc:sldMkLst>
          <pc:docMk/>
          <pc:sldMk cId="3216478344" sldId="349"/>
        </pc:sldMkLst>
      </pc:sldChg>
      <pc:sldChg chg="del">
        <pc:chgData name="Craig West" userId="8d53fe141fb0f703" providerId="LiveId" clId="{0BEDAE74-7BC9-410D-9EFE-FE77F28C3290}" dt="2021-09-01T07:02:54.225" v="12" actId="47"/>
        <pc:sldMkLst>
          <pc:docMk/>
          <pc:sldMk cId="3203402913" sldId="350"/>
        </pc:sldMkLst>
      </pc:sldChg>
      <pc:sldChg chg="del">
        <pc:chgData name="Craig West" userId="8d53fe141fb0f703" providerId="LiveId" clId="{0BEDAE74-7BC9-410D-9EFE-FE77F28C3290}" dt="2021-09-01T07:02:54.881" v="13" actId="47"/>
        <pc:sldMkLst>
          <pc:docMk/>
          <pc:sldMk cId="3180293038" sldId="351"/>
        </pc:sldMkLst>
      </pc:sldChg>
      <pc:sldChg chg="del">
        <pc:chgData name="Craig West" userId="8d53fe141fb0f703" providerId="LiveId" clId="{0BEDAE74-7BC9-410D-9EFE-FE77F28C3290}" dt="2021-09-01T07:03:01.710" v="18" actId="47"/>
        <pc:sldMkLst>
          <pc:docMk/>
          <pc:sldMk cId="2965829174" sldId="352"/>
        </pc:sldMkLst>
      </pc:sldChg>
      <pc:sldChg chg="del">
        <pc:chgData name="Craig West" userId="8d53fe141fb0f703" providerId="LiveId" clId="{0BEDAE74-7BC9-410D-9EFE-FE77F28C3290}" dt="2021-09-01T07:02:45.957" v="10" actId="47"/>
        <pc:sldMkLst>
          <pc:docMk/>
          <pc:sldMk cId="2311911137" sldId="353"/>
        </pc:sldMkLst>
      </pc:sldChg>
      <pc:sldChg chg="del">
        <pc:chgData name="Craig West" userId="8d53fe141fb0f703" providerId="LiveId" clId="{0BEDAE74-7BC9-410D-9EFE-FE77F28C3290}" dt="2021-09-01T07:22:52.363" v="305" actId="47"/>
        <pc:sldMkLst>
          <pc:docMk/>
          <pc:sldMk cId="698649124" sldId="354"/>
        </pc:sldMkLst>
      </pc:sldChg>
      <pc:sldChg chg="del">
        <pc:chgData name="Craig West" userId="8d53fe141fb0f703" providerId="LiveId" clId="{0BEDAE74-7BC9-410D-9EFE-FE77F28C3290}" dt="2021-09-01T07:03:03.755" v="19" actId="47"/>
        <pc:sldMkLst>
          <pc:docMk/>
          <pc:sldMk cId="949583871" sldId="355"/>
        </pc:sldMkLst>
      </pc:sldChg>
      <pc:sldChg chg="setBg">
        <pc:chgData name="Craig West" userId="8d53fe141fb0f703" providerId="LiveId" clId="{0BEDAE74-7BC9-410D-9EFE-FE77F28C3290}" dt="2021-09-02T12:38:10.492" v="473"/>
        <pc:sldMkLst>
          <pc:docMk/>
          <pc:sldMk cId="1815841087" sldId="356"/>
        </pc:sldMkLst>
      </pc:sldChg>
      <pc:sldChg chg="modSp mod">
        <pc:chgData name="Craig West" userId="8d53fe141fb0f703" providerId="LiveId" clId="{0BEDAE74-7BC9-410D-9EFE-FE77F28C3290}" dt="2021-09-01T07:24:39.191" v="362" actId="313"/>
        <pc:sldMkLst>
          <pc:docMk/>
          <pc:sldMk cId="4199847308" sldId="357"/>
        </pc:sldMkLst>
        <pc:spChg chg="mod">
          <ac:chgData name="Craig West" userId="8d53fe141fb0f703" providerId="LiveId" clId="{0BEDAE74-7BC9-410D-9EFE-FE77F28C3290}" dt="2021-09-01T07:24:39.191" v="362" actId="313"/>
          <ac:spMkLst>
            <pc:docMk/>
            <pc:sldMk cId="4199847308" sldId="357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2:36:30.173" v="466" actId="20577"/>
        <pc:sldMkLst>
          <pc:docMk/>
          <pc:sldMk cId="3919650612" sldId="358"/>
        </pc:sldMkLst>
        <pc:spChg chg="mod">
          <ac:chgData name="Craig West" userId="8d53fe141fb0f703" providerId="LiveId" clId="{0BEDAE74-7BC9-410D-9EFE-FE77F28C3290}" dt="2021-09-02T12:36:30.173" v="466" actId="20577"/>
          <ac:spMkLst>
            <pc:docMk/>
            <pc:sldMk cId="3919650612" sldId="358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2:55.443" v="14" actId="47"/>
        <pc:sldMkLst>
          <pc:docMk/>
          <pc:sldMk cId="493355557" sldId="361"/>
        </pc:sldMkLst>
      </pc:sldChg>
      <pc:sldChg chg="del">
        <pc:chgData name="Craig West" userId="8d53fe141fb0f703" providerId="LiveId" clId="{0BEDAE74-7BC9-410D-9EFE-FE77F28C3290}" dt="2021-09-01T07:02:52.928" v="11" actId="47"/>
        <pc:sldMkLst>
          <pc:docMk/>
          <pc:sldMk cId="4281075120" sldId="362"/>
        </pc:sldMkLst>
      </pc:sldChg>
      <pc:sldChg chg="del">
        <pc:chgData name="Craig West" userId="8d53fe141fb0f703" providerId="LiveId" clId="{0BEDAE74-7BC9-410D-9EFE-FE77F28C3290}" dt="2021-09-01T07:02:56.725" v="16" actId="47"/>
        <pc:sldMkLst>
          <pc:docMk/>
          <pc:sldMk cId="2851776311" sldId="363"/>
        </pc:sldMkLst>
      </pc:sldChg>
      <pc:sldChg chg="modSp mod">
        <pc:chgData name="Craig West" userId="8d53fe141fb0f703" providerId="LiveId" clId="{0BEDAE74-7BC9-410D-9EFE-FE77F28C3290}" dt="2021-09-02T12:36:01.319" v="464" actId="14100"/>
        <pc:sldMkLst>
          <pc:docMk/>
          <pc:sldMk cId="3608804934" sldId="364"/>
        </pc:sldMkLst>
        <pc:spChg chg="mod">
          <ac:chgData name="Craig West" userId="8d53fe141fb0f703" providerId="LiveId" clId="{0BEDAE74-7BC9-410D-9EFE-FE77F28C3290}" dt="2021-09-02T12:36:01.319" v="464" actId="14100"/>
          <ac:spMkLst>
            <pc:docMk/>
            <pc:sldMk cId="3608804934" sldId="364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2:36:10.414" v="465" actId="20577"/>
        <pc:sldMkLst>
          <pc:docMk/>
          <pc:sldMk cId="3234082164" sldId="365"/>
        </pc:sldMkLst>
        <pc:spChg chg="mod">
          <ac:chgData name="Craig West" userId="8d53fe141fb0f703" providerId="LiveId" clId="{0BEDAE74-7BC9-410D-9EFE-FE77F28C3290}" dt="2021-09-02T12:36:10.414" v="465" actId="20577"/>
          <ac:spMkLst>
            <pc:docMk/>
            <pc:sldMk cId="3234082164" sldId="365"/>
            <ac:spMk id="3" creationId="{C77D8FCA-15A2-453C-BEDB-B01FF3E48151}"/>
          </ac:spMkLst>
        </pc:spChg>
      </pc:sldChg>
      <pc:sldChg chg="modSp del mod">
        <pc:chgData name="Craig West" userId="8d53fe141fb0f703" providerId="LiveId" clId="{0BEDAE74-7BC9-410D-9EFE-FE77F28C3290}" dt="2021-09-02T12:36:41.631" v="467" actId="47"/>
        <pc:sldMkLst>
          <pc:docMk/>
          <pc:sldMk cId="2993391419" sldId="366"/>
        </pc:sldMkLst>
        <pc:spChg chg="mod">
          <ac:chgData name="Craig West" userId="8d53fe141fb0f703" providerId="LiveId" clId="{0BEDAE74-7BC9-410D-9EFE-FE77F28C3290}" dt="2021-09-01T07:24:50.677" v="363" actId="20577"/>
          <ac:spMkLst>
            <pc:docMk/>
            <pc:sldMk cId="2993391419" sldId="366"/>
            <ac:spMk id="3" creationId="{C77D8FCA-15A2-453C-BEDB-B01FF3E48151}"/>
          </ac:spMkLst>
        </pc:spChg>
      </pc:sldChg>
      <pc:sldChg chg="modSp mod ord">
        <pc:chgData name="Craig West" userId="8d53fe141fb0f703" providerId="LiveId" clId="{0BEDAE74-7BC9-410D-9EFE-FE77F28C3290}" dt="2021-09-01T07:23:59.604" v="339"/>
        <pc:sldMkLst>
          <pc:docMk/>
          <pc:sldMk cId="3472448632" sldId="370"/>
        </pc:sldMkLst>
        <pc:spChg chg="mod">
          <ac:chgData name="Craig West" userId="8d53fe141fb0f703" providerId="LiveId" clId="{0BEDAE74-7BC9-410D-9EFE-FE77F28C3290}" dt="2021-09-01T07:23:51.446" v="337" actId="20577"/>
          <ac:spMkLst>
            <pc:docMk/>
            <pc:sldMk cId="3472448632" sldId="370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6:43.899" v="36" actId="47"/>
        <pc:sldMkLst>
          <pc:docMk/>
          <pc:sldMk cId="3607634229" sldId="371"/>
        </pc:sldMkLst>
      </pc:sldChg>
      <pc:sldChg chg="modSp del mod">
        <pc:chgData name="Craig West" userId="8d53fe141fb0f703" providerId="LiveId" clId="{0BEDAE74-7BC9-410D-9EFE-FE77F28C3290}" dt="2021-09-01T07:05:29.558" v="29" actId="47"/>
        <pc:sldMkLst>
          <pc:docMk/>
          <pc:sldMk cId="1309033542" sldId="372"/>
        </pc:sldMkLst>
        <pc:spChg chg="mod">
          <ac:chgData name="Craig West" userId="8d53fe141fb0f703" providerId="LiveId" clId="{0BEDAE74-7BC9-410D-9EFE-FE77F28C3290}" dt="2021-09-01T07:05:23.686" v="28" actId="1076"/>
          <ac:spMkLst>
            <pc:docMk/>
            <pc:sldMk cId="1309033542" sldId="372"/>
            <ac:spMk id="7" creationId="{9D228CC0-1703-4709-8F93-9621F9384752}"/>
          </ac:spMkLst>
        </pc:spChg>
      </pc:sldChg>
      <pc:sldChg chg="del">
        <pc:chgData name="Craig West" userId="8d53fe141fb0f703" providerId="LiveId" clId="{0BEDAE74-7BC9-410D-9EFE-FE77F28C3290}" dt="2021-09-01T07:02:57.351" v="17" actId="47"/>
        <pc:sldMkLst>
          <pc:docMk/>
          <pc:sldMk cId="2300906380" sldId="372"/>
        </pc:sldMkLst>
      </pc:sldChg>
      <pc:sldChg chg="del">
        <pc:chgData name="Craig West" userId="8d53fe141fb0f703" providerId="LiveId" clId="{0BEDAE74-7BC9-410D-9EFE-FE77F28C3290}" dt="2021-09-01T07:02:56.100" v="15" actId="47"/>
        <pc:sldMkLst>
          <pc:docMk/>
          <pc:sldMk cId="807650462" sldId="373"/>
        </pc:sldMkLst>
      </pc:sldChg>
      <pc:sldChg chg="modSp mod setBg">
        <pc:chgData name="Craig West" userId="8d53fe141fb0f703" providerId="LiveId" clId="{0BEDAE74-7BC9-410D-9EFE-FE77F28C3290}" dt="2021-09-01T07:05:08.350" v="27" actId="207"/>
        <pc:sldMkLst>
          <pc:docMk/>
          <pc:sldMk cId="3809224471" sldId="373"/>
        </pc:sldMkLst>
        <pc:spChg chg="mod">
          <ac:chgData name="Craig West" userId="8d53fe141fb0f703" providerId="LiveId" clId="{0BEDAE74-7BC9-410D-9EFE-FE77F28C3290}" dt="2021-09-01T07:05:08.350" v="27" actId="207"/>
          <ac:spMkLst>
            <pc:docMk/>
            <pc:sldMk cId="3809224471" sldId="373"/>
            <ac:spMk id="2" creationId="{AEEF7F24-C545-4AC7-A077-BE03EDD20C5D}"/>
          </ac:spMkLst>
        </pc:spChg>
      </pc:sldChg>
      <pc:sldChg chg="modSp add mod ord">
        <pc:chgData name="Craig West" userId="8d53fe141fb0f703" providerId="LiveId" clId="{0BEDAE74-7BC9-410D-9EFE-FE77F28C3290}" dt="2021-09-02T13:56:41.378" v="598" actId="1076"/>
        <pc:sldMkLst>
          <pc:docMk/>
          <pc:sldMk cId="3668984345" sldId="374"/>
        </pc:sldMkLst>
        <pc:spChg chg="mod">
          <ac:chgData name="Craig West" userId="8d53fe141fb0f703" providerId="LiveId" clId="{0BEDAE74-7BC9-410D-9EFE-FE77F28C3290}" dt="2021-09-01T07:25:12.628" v="364" actId="1076"/>
          <ac:spMkLst>
            <pc:docMk/>
            <pc:sldMk cId="3668984345" sldId="374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3:56:41.378" v="598" actId="1076"/>
          <ac:spMkLst>
            <pc:docMk/>
            <pc:sldMk cId="3668984345" sldId="374"/>
            <ac:spMk id="3" creationId="{C77D8FCA-15A2-453C-BEDB-B01FF3E48151}"/>
          </ac:spMkLst>
        </pc:spChg>
      </pc:sldChg>
      <pc:sldChg chg="addSp delSp modSp add mod">
        <pc:chgData name="Craig West" userId="8d53fe141fb0f703" providerId="LiveId" clId="{0BEDAE74-7BC9-410D-9EFE-FE77F28C3290}" dt="2021-09-01T08:32:19.399" v="380" actId="478"/>
        <pc:sldMkLst>
          <pc:docMk/>
          <pc:sldMk cId="863236368" sldId="375"/>
        </pc:sldMkLst>
        <pc:spChg chg="del">
          <ac:chgData name="Craig West" userId="8d53fe141fb0f703" providerId="LiveId" clId="{0BEDAE74-7BC9-410D-9EFE-FE77F28C3290}" dt="2021-09-01T08:32:10.928" v="378" actId="478"/>
          <ac:spMkLst>
            <pc:docMk/>
            <pc:sldMk cId="863236368" sldId="375"/>
            <ac:spMk id="2" creationId="{81769C98-962F-4C3A-B575-99BB0A9C6763}"/>
          </ac:spMkLst>
        </pc:spChg>
        <pc:spChg chg="del">
          <ac:chgData name="Craig West" userId="8d53fe141fb0f703" providerId="LiveId" clId="{0BEDAE74-7BC9-410D-9EFE-FE77F28C3290}" dt="2021-09-01T08:31:34.682" v="368" actId="478"/>
          <ac:spMkLst>
            <pc:docMk/>
            <pc:sldMk cId="863236368" sldId="375"/>
            <ac:spMk id="3" creationId="{C77D8FCA-15A2-453C-BEDB-B01FF3E48151}"/>
          </ac:spMkLst>
        </pc:spChg>
        <pc:spChg chg="add del mod">
          <ac:chgData name="Craig West" userId="8d53fe141fb0f703" providerId="LiveId" clId="{0BEDAE74-7BC9-410D-9EFE-FE77F28C3290}" dt="2021-09-01T08:31:42.594" v="369" actId="931"/>
          <ac:spMkLst>
            <pc:docMk/>
            <pc:sldMk cId="863236368" sldId="375"/>
            <ac:spMk id="5" creationId="{C89C832E-78EC-47F0-9FE2-826DD02D5123}"/>
          </ac:spMkLst>
        </pc:spChg>
        <pc:spChg chg="add del mod">
          <ac:chgData name="Craig West" userId="8d53fe141fb0f703" providerId="LiveId" clId="{0BEDAE74-7BC9-410D-9EFE-FE77F28C3290}" dt="2021-09-01T08:32:19.399" v="380" actId="478"/>
          <ac:spMkLst>
            <pc:docMk/>
            <pc:sldMk cId="863236368" sldId="375"/>
            <ac:spMk id="9" creationId="{A8A6C9BD-5483-4DF1-BD3E-FC5EFAB2B2B1}"/>
          </ac:spMkLst>
        </pc:spChg>
        <pc:picChg chg="add mod ord">
          <ac:chgData name="Craig West" userId="8d53fe141fb0f703" providerId="LiveId" clId="{0BEDAE74-7BC9-410D-9EFE-FE77F28C3290}" dt="2021-09-01T08:32:13.242" v="379" actId="1076"/>
          <ac:picMkLst>
            <pc:docMk/>
            <pc:sldMk cId="863236368" sldId="375"/>
            <ac:picMk id="7" creationId="{45B8DF5E-61B2-4D61-8671-DDB46D182DC5}"/>
          </ac:picMkLst>
        </pc:picChg>
      </pc:sldChg>
      <pc:sldChg chg="modSp add mod">
        <pc:chgData name="Craig West" userId="8d53fe141fb0f703" providerId="LiveId" clId="{0BEDAE74-7BC9-410D-9EFE-FE77F28C3290}" dt="2021-09-02T12:40:32.126" v="489" actId="1076"/>
        <pc:sldMkLst>
          <pc:docMk/>
          <pc:sldMk cId="1680726644" sldId="376"/>
        </pc:sldMkLst>
        <pc:spChg chg="mod">
          <ac:chgData name="Craig West" userId="8d53fe141fb0f703" providerId="LiveId" clId="{0BEDAE74-7BC9-410D-9EFE-FE77F28C3290}" dt="2021-09-02T12:35:01.846" v="419" actId="20577"/>
          <ac:spMkLst>
            <pc:docMk/>
            <pc:sldMk cId="1680726644" sldId="376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2:40:32.126" v="489" actId="1076"/>
          <ac:spMkLst>
            <pc:docMk/>
            <pc:sldMk cId="1680726644" sldId="376"/>
            <ac:spMk id="3" creationId="{C77D8FCA-15A2-453C-BEDB-B01FF3E48151}"/>
          </ac:spMkLst>
        </pc:spChg>
      </pc:sldChg>
      <pc:sldChg chg="addSp delSp modSp mod ord setBg">
        <pc:chgData name="Craig West" userId="8d53fe141fb0f703" providerId="LiveId" clId="{0BEDAE74-7BC9-410D-9EFE-FE77F28C3290}" dt="2021-09-02T12:39:15.969" v="482"/>
        <pc:sldMkLst>
          <pc:docMk/>
          <pc:sldMk cId="3619892469" sldId="377"/>
        </pc:sldMkLst>
        <pc:spChg chg="add del mod">
          <ac:chgData name="Craig West" userId="8d53fe141fb0f703" providerId="LiveId" clId="{0BEDAE74-7BC9-410D-9EFE-FE77F28C3290}" dt="2021-09-02T12:39:14.750" v="481" actId="478"/>
          <ac:spMkLst>
            <pc:docMk/>
            <pc:sldMk cId="3619892469" sldId="377"/>
            <ac:spMk id="13" creationId="{65EFA98B-CDEB-454A-80C3-3D1E1942C133}"/>
          </ac:spMkLst>
        </pc:spChg>
        <pc:spChg chg="add mod">
          <ac:chgData name="Craig West" userId="8d53fe141fb0f703" providerId="LiveId" clId="{0BEDAE74-7BC9-410D-9EFE-FE77F28C3290}" dt="2021-09-02T12:39:15.969" v="482"/>
          <ac:spMkLst>
            <pc:docMk/>
            <pc:sldMk cId="3619892469" sldId="377"/>
            <ac:spMk id="14" creationId="{600E46A4-EAE4-4456-88BB-2130D4255A3C}"/>
          </ac:spMkLst>
        </pc:spChg>
        <pc:spChg chg="del mod">
          <ac:chgData name="Craig West" userId="8d53fe141fb0f703" providerId="LiveId" clId="{0BEDAE74-7BC9-410D-9EFE-FE77F28C3290}" dt="2021-09-02T12:39:05.247" v="479" actId="478"/>
          <ac:spMkLst>
            <pc:docMk/>
            <pc:sldMk cId="3619892469" sldId="377"/>
            <ac:spMk id="45" creationId="{B1691B79-AABE-43A9-9F3E-B935A543FA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push-book.gauntface.com/demos/notification-examp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async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903"/>
            <a:ext cx="10515600" cy="4267200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HTML5 APIs to create Progressive Web Apps.</a:t>
            </a:r>
            <a:endParaRPr lang="en-GB" sz="6000" dirty="0">
              <a:latin typeface="Avenir Next LT Pro" panose="020B0504020202020204" pitchFamily="34" charset="0"/>
            </a:endParaRP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Trainer and Developer</a:t>
            </a:r>
          </a:p>
          <a:p>
            <a:pPr algn="ctr"/>
            <a:r>
              <a:rPr lang="en-GB" sz="4800" dirty="0">
                <a:latin typeface="Avenir Next LT Pro" panose="020B0504020202020204" pitchFamily="34" charset="0"/>
              </a:rPr>
              <a:t>https://github.com/iwswordpress</a:t>
            </a: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 - Installability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3" y="1100138"/>
            <a:ext cx="10515600" cy="4351338"/>
          </a:xfrm>
        </p:spPr>
        <p:txBody>
          <a:bodyPr/>
          <a:lstStyle/>
          <a:p>
            <a:r>
              <a:rPr lang="en-GB" dirty="0"/>
              <a:t>The ability to add an icon to the Homescreen or save link on mobile device.</a:t>
            </a:r>
          </a:p>
          <a:p>
            <a:r>
              <a:rPr lang="en-GB" dirty="0"/>
              <a:t>Each browser has its own implementation – Chrome offers the ability to offer a custom install.</a:t>
            </a:r>
          </a:p>
          <a:p>
            <a:r>
              <a:rPr lang="en-GB" dirty="0"/>
              <a:t>‘whatwebcando.today’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E6DA84-9392-497A-83A0-282E94C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1308255"/>
            <a:ext cx="142721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20s – 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/>
              <a:t>The CACHE API is an HTML API not a SW feature.</a:t>
            </a:r>
          </a:p>
          <a:p>
            <a:r>
              <a:rPr lang="en-GB" dirty="0"/>
              <a:t>Essentially, folders that stores a dictionary of REQUEST: RESPONSE key value pairs. Cached pages.</a:t>
            </a:r>
          </a:p>
          <a:p>
            <a:r>
              <a:rPr lang="en-GB" dirty="0"/>
              <a:t>Regular web pages can add pages to CACHE and we will see how this can be used for fast, intelligent web pages.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IndexedDB is asynchronous, transactional and a JS object key/value pair that can store JSON, files, images, videos.</a:t>
            </a:r>
          </a:p>
          <a:p>
            <a:r>
              <a:rPr lang="en-GB" dirty="0"/>
              <a:t>We will see how versioning enables schema changes.</a:t>
            </a:r>
          </a:p>
          <a:p>
            <a:r>
              <a:rPr lang="en-GB" dirty="0"/>
              <a:t>We can create Primary Keys and indexes.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1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It is quite a clunky implementation based on events and callbacks but there are a variety of libraries that provide ease of use.</a:t>
            </a:r>
          </a:p>
          <a:p>
            <a:r>
              <a:rPr lang="en-GB" dirty="0"/>
              <a:t>Please refer to the manual where we will have more information and we will then see IndexedDB in action via code </a:t>
            </a:r>
            <a:r>
              <a:rPr lang="en-GB"/>
              <a:t>and drills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MESSAGING</a:t>
            </a:r>
          </a:p>
          <a:p>
            <a:r>
              <a:rPr lang="en-GB" dirty="0"/>
              <a:t>These are regular HTML5 APIs which we can use.</a:t>
            </a:r>
          </a:p>
          <a:p>
            <a:r>
              <a:rPr lang="en-GB" dirty="0"/>
              <a:t>The postMessage API enables messaging between pages, web workers, service workers.</a:t>
            </a:r>
          </a:p>
          <a:p>
            <a:r>
              <a:rPr lang="en-GB" dirty="0"/>
              <a:t>In the SW we can send messages to a particular client or a range of clients.</a:t>
            </a:r>
          </a:p>
        </p:txBody>
      </p:sp>
    </p:spTree>
    <p:extLst>
      <p:ext uri="{BB962C8B-B14F-4D97-AF65-F5344CB8AC3E}">
        <p14:creationId xmlns:p14="http://schemas.microsoft.com/office/powerpoint/2010/main" val="295646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NOTIFICATIONS</a:t>
            </a:r>
          </a:p>
          <a:p>
            <a:r>
              <a:rPr lang="en-GB" dirty="0"/>
              <a:t>An HTML5 API but it will use the underlying OS.</a:t>
            </a:r>
          </a:p>
          <a:p>
            <a:r>
              <a:rPr lang="en-GB" dirty="0"/>
              <a:t>We must have user permission so the first thing we do is ask for permission as we saw in the demo.</a:t>
            </a:r>
          </a:p>
          <a:p>
            <a:r>
              <a:rPr lang="en-GB" dirty="0"/>
              <a:t>Some browsers are starting to block apps from making requests and have an icon in URL bar indicating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940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HTML Messaging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19628" y="2030136"/>
            <a:ext cx="4733142" cy="3892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7534008" y="2030136"/>
            <a:ext cx="4523751" cy="389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058724" y="1353107"/>
            <a:ext cx="376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Web Page e</a:t>
            </a:r>
            <a:r>
              <a:rPr lang="en-GB" sz="2800"/>
              <a:t>.g. </a:t>
            </a:r>
            <a:r>
              <a:rPr lang="en-GB" sz="2800" dirty="0"/>
              <a:t>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676868" y="1398439"/>
            <a:ext cx="257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Service</a:t>
            </a:r>
            <a:r>
              <a:rPr lang="en-GB" sz="2400" dirty="0"/>
              <a:t> </a:t>
            </a:r>
            <a:r>
              <a:rPr lang="en-GB" sz="2800" dirty="0"/>
              <a:t>Worker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B4C3-2422-46DE-A8E7-D68A0737500B}"/>
              </a:ext>
            </a:extLst>
          </p:cNvPr>
          <p:cNvCxnSpPr>
            <a:cxnSpLocks/>
          </p:cNvCxnSpPr>
          <p:nvPr/>
        </p:nvCxnSpPr>
        <p:spPr>
          <a:xfrm>
            <a:off x="5137422" y="2559583"/>
            <a:ext cx="231193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098798" y="3309143"/>
            <a:ext cx="23505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5137422" y="2691823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postMessage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DB87-91A6-4CC6-8887-EFE23DFF7483}"/>
              </a:ext>
            </a:extLst>
          </p:cNvPr>
          <p:cNvSpPr txBox="1"/>
          <p:nvPr/>
        </p:nvSpPr>
        <p:spPr>
          <a:xfrm>
            <a:off x="505566" y="3048343"/>
            <a:ext cx="4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document.addEventListener(‘message’)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376E6-EBF2-44A6-9EB4-E12A83D32103}"/>
              </a:ext>
            </a:extLst>
          </p:cNvPr>
          <p:cNvSpPr txBox="1"/>
          <p:nvPr/>
        </p:nvSpPr>
        <p:spPr>
          <a:xfrm>
            <a:off x="8193476" y="2373034"/>
            <a:ext cx="36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self.addEventListener(‘message’)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4989-63E2-4B01-BBBB-7E72FFF25190}"/>
              </a:ext>
            </a:extLst>
          </p:cNvPr>
          <p:cNvSpPr txBox="1"/>
          <p:nvPr/>
        </p:nvSpPr>
        <p:spPr>
          <a:xfrm>
            <a:off x="905069" y="2353885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40A92-8AEC-4D31-A91F-9708A6063220}"/>
              </a:ext>
            </a:extLst>
          </p:cNvPr>
          <p:cNvSpPr txBox="1"/>
          <p:nvPr/>
        </p:nvSpPr>
        <p:spPr>
          <a:xfrm>
            <a:off x="8332237" y="2939433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6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Notifications API – HTML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93019" y="1605845"/>
            <a:ext cx="5510721" cy="4805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8793087" y="1694855"/>
            <a:ext cx="2687256" cy="471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611253" y="1074330"/>
            <a:ext cx="290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PWA/Web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793087" y="1066493"/>
            <a:ext cx="27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Operating System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903740" y="3309143"/>
            <a:ext cx="28893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6096000" y="2641672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Notifications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140B-58FA-4E9B-9271-67EB5AD0AA32}"/>
              </a:ext>
            </a:extLst>
          </p:cNvPr>
          <p:cNvSpPr txBox="1"/>
          <p:nvPr/>
        </p:nvSpPr>
        <p:spPr>
          <a:xfrm>
            <a:off x="678672" y="1694855"/>
            <a:ext cx="4999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permission from user to display notifications - a Web API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GRANTED/DENIED/DEFAULT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denied we cannot ask again, so ask at the right time.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showNotification(title, options) is the most basic of notifications.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seen a demo of this previously but we can see it again.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great site with examples and code for a great range of notifications…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https://web-push-book.gauntface.com/demos/notification-examples/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5" name="CaptureData">
            <a:extLst>
              <a:ext uri="{FF2B5EF4-FFF2-40B4-BE49-F238E27FC236}">
                <a16:creationId xmlns:a16="http://schemas.microsoft.com/office/drawing/2014/main" id="{AE973B90-572C-4B85-A6A7-8CE848BB9465}"/>
              </a:ext>
            </a:extLst>
          </p:cNvPr>
          <p:cNvSpPr/>
          <p:nvPr/>
        </p:nvSpPr>
        <p:spPr>
          <a:xfrm>
            <a:off x="882832" y="2495007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and store data in IDB</a:t>
            </a:r>
          </a:p>
        </p:txBody>
      </p:sp>
      <p:sp>
        <p:nvSpPr>
          <p:cNvPr id="8" name="Register">
            <a:extLst>
              <a:ext uri="{FF2B5EF4-FFF2-40B4-BE49-F238E27FC236}">
                <a16:creationId xmlns:a16="http://schemas.microsoft.com/office/drawing/2014/main" id="{28976DA2-B00C-4A98-8B9F-87D5B661432A}"/>
              </a:ext>
            </a:extLst>
          </p:cNvPr>
          <p:cNvSpPr/>
          <p:nvPr/>
        </p:nvSpPr>
        <p:spPr>
          <a:xfrm>
            <a:off x="882832" y="3693468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a SYNC event TAG</a:t>
            </a:r>
          </a:p>
        </p:txBody>
      </p:sp>
      <p:sp>
        <p:nvSpPr>
          <p:cNvPr id="9" name="Listen">
            <a:extLst>
              <a:ext uri="{FF2B5EF4-FFF2-40B4-BE49-F238E27FC236}">
                <a16:creationId xmlns:a16="http://schemas.microsoft.com/office/drawing/2014/main" id="{162AA107-8514-409F-BEED-231C823871D4}"/>
              </a:ext>
            </a:extLst>
          </p:cNvPr>
          <p:cNvSpPr/>
          <p:nvPr/>
        </p:nvSpPr>
        <p:spPr>
          <a:xfrm>
            <a:off x="4304211" y="3693468"/>
            <a:ext cx="2174966" cy="687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Listen for TAG and save in event queue</a:t>
            </a:r>
          </a:p>
        </p:txBody>
      </p:sp>
      <p:sp>
        <p:nvSpPr>
          <p:cNvPr id="10" name="GetFromIDB">
            <a:extLst>
              <a:ext uri="{FF2B5EF4-FFF2-40B4-BE49-F238E27FC236}">
                <a16:creationId xmlns:a16="http://schemas.microsoft.com/office/drawing/2014/main" id="{F6F8AFF9-F2E5-4906-8D59-C2B9277C50A0}"/>
              </a:ext>
            </a:extLst>
          </p:cNvPr>
          <p:cNvSpPr/>
          <p:nvPr/>
        </p:nvSpPr>
        <p:spPr>
          <a:xfrm>
            <a:off x="6890657" y="3693468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 from IDB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3B49E-C75C-4B3E-B76C-52EBCD486293}"/>
              </a:ext>
            </a:extLst>
          </p:cNvPr>
          <p:cNvSpPr/>
          <p:nvPr/>
        </p:nvSpPr>
        <p:spPr>
          <a:xfrm>
            <a:off x="882832" y="1246574"/>
            <a:ext cx="2174966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FC7D5-AB10-48DE-BA51-F5E4B3E55880}"/>
              </a:ext>
            </a:extLst>
          </p:cNvPr>
          <p:cNvSpPr/>
          <p:nvPr/>
        </p:nvSpPr>
        <p:spPr>
          <a:xfrm>
            <a:off x="4304212" y="1246574"/>
            <a:ext cx="2174965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PostData">
            <a:extLst>
              <a:ext uri="{FF2B5EF4-FFF2-40B4-BE49-F238E27FC236}">
                <a16:creationId xmlns:a16="http://schemas.microsoft.com/office/drawing/2014/main" id="{15979DEF-EABE-4621-A5D2-0D7146D9ADD2}"/>
              </a:ext>
            </a:extLst>
          </p:cNvPr>
          <p:cNvSpPr/>
          <p:nvPr/>
        </p:nvSpPr>
        <p:spPr>
          <a:xfrm>
            <a:off x="9477103" y="3684759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</a:t>
            </a:r>
          </a:p>
          <a:p>
            <a:pPr algn="ctr"/>
            <a:r>
              <a:rPr lang="en-GB" dirty="0"/>
              <a:t>Do any clean up</a:t>
            </a:r>
          </a:p>
        </p:txBody>
      </p:sp>
      <p:sp>
        <p:nvSpPr>
          <p:cNvPr id="20" name="NotifyPage">
            <a:extLst>
              <a:ext uri="{FF2B5EF4-FFF2-40B4-BE49-F238E27FC236}">
                <a16:creationId xmlns:a16="http://schemas.microsoft.com/office/drawing/2014/main" id="{EB26CC48-F4D3-40FD-A93D-383E40642442}"/>
              </a:ext>
            </a:extLst>
          </p:cNvPr>
          <p:cNvSpPr/>
          <p:nvPr/>
        </p:nvSpPr>
        <p:spPr>
          <a:xfrm>
            <a:off x="2481942" y="4683654"/>
            <a:ext cx="7994469" cy="631915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NOTIFICATION and MESSAGES for success of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281AC-72A0-4598-88C9-BBE413149BD6}"/>
              </a:ext>
            </a:extLst>
          </p:cNvPr>
          <p:cNvSpPr txBox="1"/>
          <p:nvPr/>
        </p:nvSpPr>
        <p:spPr>
          <a:xfrm>
            <a:off x="6278879" y="5315569"/>
            <a:ext cx="53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back online the SW will try 3 times to send data before cancelling the task. It will emit a lastChance event for app to handle.</a:t>
            </a:r>
          </a:p>
        </p:txBody>
      </p:sp>
      <p:sp>
        <p:nvSpPr>
          <p:cNvPr id="22" name="SendTagToSW">
            <a:extLst>
              <a:ext uri="{FF2B5EF4-FFF2-40B4-BE49-F238E27FC236}">
                <a16:creationId xmlns:a16="http://schemas.microsoft.com/office/drawing/2014/main" id="{C9C1B921-DFD9-4FD5-B21B-0BB91E681335}"/>
              </a:ext>
            </a:extLst>
          </p:cNvPr>
          <p:cNvSpPr/>
          <p:nvPr/>
        </p:nvSpPr>
        <p:spPr>
          <a:xfrm>
            <a:off x="3222171" y="3910149"/>
            <a:ext cx="984069" cy="26125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DC5A998C-8C37-4C81-8D64-54B1D0F0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881" y="1781631"/>
            <a:ext cx="2174965" cy="2174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BD5E14-A374-4FEB-AB46-77F005814FA7}"/>
              </a:ext>
            </a:extLst>
          </p:cNvPr>
          <p:cNvSpPr txBox="1"/>
          <p:nvPr/>
        </p:nvSpPr>
        <p:spPr>
          <a:xfrm>
            <a:off x="8791644" y="1858673"/>
            <a:ext cx="95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797B-8FCF-4F74-AAB1-5CF46324A7AA}"/>
              </a:ext>
            </a:extLst>
          </p:cNvPr>
          <p:cNvSpPr txBox="1"/>
          <p:nvPr/>
        </p:nvSpPr>
        <p:spPr>
          <a:xfrm>
            <a:off x="7585166" y="1246574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20" grpId="0" animBg="1"/>
      <p:bldP spid="21" grpId="0"/>
      <p:bldP spid="22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Demo site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156"/>
            <a:ext cx="10515600" cy="3701688"/>
          </a:xfrm>
        </p:spPr>
        <p:txBody>
          <a:bodyPr>
            <a:noAutofit/>
          </a:bodyPr>
          <a:lstStyle/>
          <a:p>
            <a:pPr lvl="1" algn="ctr"/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algn="ctr"/>
            <a:r>
              <a:rPr lang="en-GB" sz="8800" u="sng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wpjs.co.uk/asyncjs </a:t>
            </a:r>
            <a:endParaRPr lang="en-GB" sz="8800" u="sng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lvl="1" algn="ctr"/>
            <a:endParaRPr lang="en-GB" sz="4800" dirty="0">
              <a:latin typeface="Avenir Next LT Pro" panose="020B0504020202020204" pitchFamily="34" charset="0"/>
            </a:endParaRPr>
          </a:p>
          <a:p>
            <a:pPr lvl="1" algn="ctr"/>
            <a:r>
              <a:rPr lang="en-GB" sz="4800" dirty="0">
                <a:latin typeface="Avenir Next LT Pro" panose="020B0504020202020204" pitchFamily="34" charset="0"/>
              </a:rPr>
              <a:t>(PWAs require httpS)</a:t>
            </a:r>
          </a:p>
        </p:txBody>
      </p:sp>
    </p:spTree>
    <p:extLst>
      <p:ext uri="{BB962C8B-B14F-4D97-AF65-F5344CB8AC3E}">
        <p14:creationId xmlns:p14="http://schemas.microsoft.com/office/powerpoint/2010/main" val="16807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5B8DF5E-61B2-4D61-8671-DDB46D18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3" y="458457"/>
            <a:ext cx="8214293" cy="5898090"/>
          </a:xfrm>
        </p:spPr>
      </p:pic>
    </p:spTree>
    <p:extLst>
      <p:ext uri="{BB962C8B-B14F-4D97-AF65-F5344CB8AC3E}">
        <p14:creationId xmlns:p14="http://schemas.microsoft.com/office/powerpoint/2010/main" val="8632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</a:t>
            </a:r>
            <a:r>
              <a:rPr lang="en-GB" b="1" i="1" dirty="0">
                <a:solidFill>
                  <a:srgbClr val="FF0000"/>
                </a:solidFill>
              </a:rPr>
              <a:t>I</a:t>
            </a:r>
            <a:r>
              <a:rPr lang="en-GB" dirty="0"/>
              <a:t> find tech so hard at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shapes…</a:t>
            </a:r>
          </a:p>
          <a:p>
            <a:r>
              <a:rPr lang="en-GB" dirty="0"/>
              <a:t>It is a if I have to change the shape of parts of my brain from one shape to another and that can create a lot of </a:t>
            </a:r>
            <a:r>
              <a:rPr lang="en-GB" b="1" i="1" dirty="0">
                <a:blipFill>
                  <a:blip r:embed="rId2"/>
                  <a:tile tx="0" ty="0" sx="100000" sy="100000" flip="none" algn="tl"/>
                </a:blip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friction</a:t>
            </a:r>
            <a:r>
              <a:rPr lang="en-GB" dirty="0"/>
              <a:t> (discomfort).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EDAA-38C1-4FF4-BB67-194F2E4642C5}"/>
              </a:ext>
            </a:extLst>
          </p:cNvPr>
          <p:cNvSpPr/>
          <p:nvPr/>
        </p:nvSpPr>
        <p:spPr>
          <a:xfrm>
            <a:off x="1412421" y="5164932"/>
            <a:ext cx="1541418" cy="705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89AB4D-A2D7-4C01-B166-9B0CF14208DD}"/>
              </a:ext>
            </a:extLst>
          </p:cNvPr>
          <p:cNvSpPr/>
          <p:nvPr/>
        </p:nvSpPr>
        <p:spPr>
          <a:xfrm>
            <a:off x="3209925" y="5317127"/>
            <a:ext cx="3686175" cy="400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B2721F-F167-47B9-AB47-6BCAF0CC8448}"/>
              </a:ext>
            </a:extLst>
          </p:cNvPr>
          <p:cNvSpPr/>
          <p:nvPr/>
        </p:nvSpPr>
        <p:spPr>
          <a:xfrm>
            <a:off x="7025640" y="4772297"/>
            <a:ext cx="1637211" cy="1496786"/>
          </a:xfrm>
          <a:prstGeom prst="hexagon">
            <a:avLst>
              <a:gd name="adj" fmla="val 39636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2797157" y="823003"/>
            <a:ext cx="703022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56C9D4-C88B-4DDD-BCA3-569DAEE80820}"/>
              </a:ext>
            </a:extLst>
          </p:cNvPr>
          <p:cNvSpPr txBox="1"/>
          <p:nvPr/>
        </p:nvSpPr>
        <p:spPr>
          <a:xfrm>
            <a:off x="8517185" y="2021348"/>
            <a:ext cx="3512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 go through browser cache and we can specify rules as to how the browser cache responds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Thus the ‘network’ response could just be the browser cache.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E46A4-EAE4-4456-88BB-2130D4255A3C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</p:spTree>
    <p:extLst>
      <p:ext uri="{BB962C8B-B14F-4D97-AF65-F5344CB8AC3E}">
        <p14:creationId xmlns:p14="http://schemas.microsoft.com/office/powerpoint/2010/main" val="36198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55043" y="1766876"/>
            <a:ext cx="2974321" cy="291861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502B76-D73E-4247-9F30-8826BB74B477}"/>
              </a:ext>
            </a:extLst>
          </p:cNvPr>
          <p:cNvCxnSpPr>
            <a:cxnSpLocks/>
          </p:cNvCxnSpPr>
          <p:nvPr/>
        </p:nvCxnSpPr>
        <p:spPr>
          <a:xfrm>
            <a:off x="2590866" y="1632841"/>
            <a:ext cx="0" cy="304197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3896735" y="2748411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DE0D513-E4B8-4CF2-A750-B5F2FD2E547D}"/>
              </a:ext>
            </a:extLst>
          </p:cNvPr>
          <p:cNvSpPr/>
          <p:nvPr/>
        </p:nvSpPr>
        <p:spPr>
          <a:xfrm>
            <a:off x="5230364" y="3066713"/>
            <a:ext cx="1246822" cy="7245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4077-FE75-488C-86B8-77C7B5682993}"/>
              </a:ext>
            </a:extLst>
          </p:cNvPr>
          <p:cNvSpPr txBox="1"/>
          <p:nvPr/>
        </p:nvSpPr>
        <p:spPr>
          <a:xfrm>
            <a:off x="5568041" y="3261274"/>
            <a:ext cx="7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0F763-01B4-4184-9771-3591AF866D77}"/>
              </a:ext>
            </a:extLst>
          </p:cNvPr>
          <p:cNvCxnSpPr>
            <a:cxnSpLocks/>
          </p:cNvCxnSpPr>
          <p:nvPr/>
        </p:nvCxnSpPr>
        <p:spPr>
          <a:xfrm>
            <a:off x="6221100" y="1725199"/>
            <a:ext cx="14052" cy="1326759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795463"/>
            <a:ext cx="10515600" cy="42338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Essentially event listeners from page/device services – ‘fetch’ being the most used. 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NB: AJAX/Axios etc do NOT trigger ‘fetch’ event. Only the Fetch API 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</p:txBody>
      </p:sp>
    </p:spTree>
    <p:extLst>
      <p:ext uri="{BB962C8B-B14F-4D97-AF65-F5344CB8AC3E}">
        <p14:creationId xmlns:p14="http://schemas.microsoft.com/office/powerpoint/2010/main" val="347244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904874"/>
            <a:ext cx="10515600" cy="561784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Service Workers are the powerhouse of PWAs.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JavaScript files but a wrapper to OS. 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Runs in own thread so does not block JS. Async APIs only.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operate even if the browser or tab is closed.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Must use http</a:t>
            </a:r>
            <a:r>
              <a:rPr lang="en-GB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unless localhost.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Cannot access DOM – event messaging to and from web pages.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45382"/>
            <a:ext cx="10515600" cy="28717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They may go to sleep but are awoken by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SW Lifecycle, Push notifications, Notifications and BackgroundSync are other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Has a SCOPE over which it has dominion – based on where it is located or its SCOPE option (later).</a:t>
            </a:r>
          </a:p>
          <a:p>
            <a:pPr>
              <a:spcBef>
                <a:spcPct val="0"/>
              </a:spcBef>
            </a:pPr>
            <a:endParaRPr lang="en-GB" dirty="0">
              <a:ea typeface="+mj-e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0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879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Offline and ‘instant’ websites</vt:lpstr>
      <vt:lpstr>Demo site and resources</vt:lpstr>
      <vt:lpstr>PowerPoint Presentation</vt:lpstr>
      <vt:lpstr>Why do I find tech so hard at times?</vt:lpstr>
      <vt:lpstr>PowerPoint Presentation</vt:lpstr>
      <vt:lpstr>PowerPoint Presentation</vt:lpstr>
      <vt:lpstr>Service Workers</vt:lpstr>
      <vt:lpstr>Service Workers</vt:lpstr>
      <vt:lpstr>Service Workers</vt:lpstr>
      <vt:lpstr>10s - Installability</vt:lpstr>
      <vt:lpstr>20s – SW and Cache API</vt:lpstr>
      <vt:lpstr>30s IndexedDB</vt:lpstr>
      <vt:lpstr>30s IndexedDB</vt:lpstr>
      <vt:lpstr>40s Messaging and Notifications</vt:lpstr>
      <vt:lpstr>40s Messaging and Notifications</vt:lpstr>
      <vt:lpstr>HTML Messaging API</vt:lpstr>
      <vt:lpstr>Notifications API – HTML API</vt:lpstr>
      <vt:lpstr>Offline Form Submission</vt:lpstr>
      <vt:lpstr>Offline Form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111</cp:revision>
  <dcterms:created xsi:type="dcterms:W3CDTF">2021-03-14T08:54:17Z</dcterms:created>
  <dcterms:modified xsi:type="dcterms:W3CDTF">2021-09-02T13:56:43Z</dcterms:modified>
</cp:coreProperties>
</file>