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74" r:id="rId2"/>
    <p:sldId id="376" r:id="rId3"/>
    <p:sldId id="375" r:id="rId4"/>
    <p:sldId id="264" r:id="rId5"/>
    <p:sldId id="377" r:id="rId6"/>
    <p:sldId id="356" r:id="rId7"/>
    <p:sldId id="370" r:id="rId8"/>
    <p:sldId id="364" r:id="rId9"/>
    <p:sldId id="365" r:id="rId10"/>
    <p:sldId id="357" r:id="rId11"/>
    <p:sldId id="358" r:id="rId12"/>
    <p:sldId id="359" r:id="rId13"/>
    <p:sldId id="360" r:id="rId14"/>
    <p:sldId id="367" r:id="rId15"/>
    <p:sldId id="368" r:id="rId16"/>
    <p:sldId id="265" r:id="rId17"/>
    <p:sldId id="266" r:id="rId18"/>
    <p:sldId id="269" r:id="rId19"/>
    <p:sldId id="373" r:id="rId20"/>
    <p:sldId id="3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0B8C19-2579-4083-971D-F8016956F3BB}">
          <p14:sldIdLst>
            <p14:sldId id="374"/>
            <p14:sldId id="376"/>
            <p14:sldId id="375"/>
          </p14:sldIdLst>
        </p14:section>
        <p14:section name="Learning how to learn" id="{F84B2954-205C-4265-8299-B0BC0E9A02E8}">
          <p14:sldIdLst>
            <p14:sldId id="264"/>
          </p14:sldIdLst>
        </p14:section>
        <p14:section name="ARCHITECTURE" id="{9A2897BE-70CB-4455-B892-80EE7AF88E2D}">
          <p14:sldIdLst>
            <p14:sldId id="377"/>
            <p14:sldId id="356"/>
          </p14:sldIdLst>
        </p14:section>
        <p14:section name="Service Workers" id="{D078DA19-F285-4A6A-81E6-1616DADD7BEE}">
          <p14:sldIdLst>
            <p14:sldId id="370"/>
            <p14:sldId id="364"/>
            <p14:sldId id="365"/>
          </p14:sldIdLst>
        </p14:section>
        <p14:section name="10 Installable" id="{ABA2F10D-047B-473B-8A2E-FD7898364AEF}">
          <p14:sldIdLst>
            <p14:sldId id="357"/>
          </p14:sldIdLst>
        </p14:section>
        <p14:section name="20 SW and Cache API" id="{A1D8B0D6-7DFF-44A3-9066-7150A14B66D6}">
          <p14:sldIdLst>
            <p14:sldId id="358"/>
          </p14:sldIdLst>
        </p14:section>
        <p14:section name="30 IndexedDB" id="{28FCDB99-98EF-432C-B8FD-6DCC65DE7A02}">
          <p14:sldIdLst>
            <p14:sldId id="359"/>
            <p14:sldId id="360"/>
          </p14:sldIdLst>
        </p14:section>
        <p14:section name="40 BackgroundSync &amp; Messaging" id="{7D20CD00-9AC4-4EAC-9D02-3B97A8F12353}">
          <p14:sldIdLst>
            <p14:sldId id="367"/>
            <p14:sldId id="368"/>
            <p14:sldId id="265"/>
            <p14:sldId id="266"/>
            <p14:sldId id="269"/>
            <p14:sldId id="373"/>
          </p14:sldIdLst>
        </p14:section>
        <p14:section name="OUTRO" id="{F6AF1865-56E9-4F1D-8C76-BFBED40C1B96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ig West" initials="CW" lastIdx="1" clrIdx="0">
    <p:extLst>
      <p:ext uri="{19B8F6BF-5375-455C-9EA6-DF929625EA0E}">
        <p15:presenceInfo xmlns:p15="http://schemas.microsoft.com/office/powerpoint/2012/main" userId="8d53fe141fb0f7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6"/>
    <a:srgbClr val="42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DAE74-7BC9-410D-9EFE-FE77F28C3290}" v="24" dt="2021-09-02T15:58:20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West" userId="8d53fe141fb0f703" providerId="LiveId" clId="{0BEDAE74-7BC9-410D-9EFE-FE77F28C3290}"/>
    <pc:docChg chg="undo custSel addSld delSld modSld sldOrd addSection delSection modSection">
      <pc:chgData name="Craig West" userId="8d53fe141fb0f703" providerId="LiveId" clId="{0BEDAE74-7BC9-410D-9EFE-FE77F28C3290}" dt="2021-09-02T15:59:38.315" v="1069" actId="20577"/>
      <pc:docMkLst>
        <pc:docMk/>
      </pc:docMkLst>
      <pc:sldChg chg="del">
        <pc:chgData name="Craig West" userId="8d53fe141fb0f703" providerId="LiveId" clId="{0BEDAE74-7BC9-410D-9EFE-FE77F28C3290}" dt="2021-09-01T07:02:41.081" v="4" actId="47"/>
        <pc:sldMkLst>
          <pc:docMk/>
          <pc:sldMk cId="2549053859" sldId="256"/>
        </pc:sldMkLst>
      </pc:sldChg>
      <pc:sldChg chg="del">
        <pc:chgData name="Craig West" userId="8d53fe141fb0f703" providerId="LiveId" clId="{0BEDAE74-7BC9-410D-9EFE-FE77F28C3290}" dt="2021-09-01T07:02:42.796" v="5" actId="47"/>
        <pc:sldMkLst>
          <pc:docMk/>
          <pc:sldMk cId="1804074806" sldId="257"/>
        </pc:sldMkLst>
      </pc:sldChg>
      <pc:sldChg chg="del">
        <pc:chgData name="Craig West" userId="8d53fe141fb0f703" providerId="LiveId" clId="{0BEDAE74-7BC9-410D-9EFE-FE77F28C3290}" dt="2021-09-01T07:02:43.348" v="6" actId="47"/>
        <pc:sldMkLst>
          <pc:docMk/>
          <pc:sldMk cId="3885312792" sldId="258"/>
        </pc:sldMkLst>
      </pc:sldChg>
      <pc:sldChg chg="del">
        <pc:chgData name="Craig West" userId="8d53fe141fb0f703" providerId="LiveId" clId="{0BEDAE74-7BC9-410D-9EFE-FE77F28C3290}" dt="2021-09-01T07:02:44.004" v="7" actId="47"/>
        <pc:sldMkLst>
          <pc:docMk/>
          <pc:sldMk cId="2758204021" sldId="259"/>
        </pc:sldMkLst>
      </pc:sldChg>
      <pc:sldChg chg="del">
        <pc:chgData name="Craig West" userId="8d53fe141fb0f703" providerId="LiveId" clId="{0BEDAE74-7BC9-410D-9EFE-FE77F28C3290}" dt="2021-09-01T07:02:44.442" v="8" actId="47"/>
        <pc:sldMkLst>
          <pc:docMk/>
          <pc:sldMk cId="4044017696" sldId="260"/>
        </pc:sldMkLst>
      </pc:sldChg>
      <pc:sldChg chg="del">
        <pc:chgData name="Craig West" userId="8d53fe141fb0f703" providerId="LiveId" clId="{0BEDAE74-7BC9-410D-9EFE-FE77F28C3290}" dt="2021-09-01T07:02:44.801" v="9" actId="47"/>
        <pc:sldMkLst>
          <pc:docMk/>
          <pc:sldMk cId="812905367" sldId="261"/>
        </pc:sldMkLst>
      </pc:sldChg>
      <pc:sldChg chg="del">
        <pc:chgData name="Craig West" userId="8d53fe141fb0f703" providerId="LiveId" clId="{0BEDAE74-7BC9-410D-9EFE-FE77F28C3290}" dt="2021-09-01T07:22:51.800" v="304" actId="47"/>
        <pc:sldMkLst>
          <pc:docMk/>
          <pc:sldMk cId="2505119177" sldId="263"/>
        </pc:sldMkLst>
      </pc:sldChg>
      <pc:sldChg chg="modSp del mod">
        <pc:chgData name="Craig West" userId="8d53fe141fb0f703" providerId="LiveId" clId="{0BEDAE74-7BC9-410D-9EFE-FE77F28C3290}" dt="2021-09-01T07:02:34.470" v="1" actId="47"/>
        <pc:sldMkLst>
          <pc:docMk/>
          <pc:sldMk cId="719153507" sldId="265"/>
        </pc:sldMkLst>
        <pc:spChg chg="mod">
          <ac:chgData name="Craig West" userId="8d53fe141fb0f703" providerId="LiveId" clId="{0BEDAE74-7BC9-410D-9EFE-FE77F28C3290}" dt="2021-09-01T07:02:27.663" v="0" actId="1076"/>
          <ac:spMkLst>
            <pc:docMk/>
            <pc:sldMk cId="719153507" sldId="265"/>
            <ac:spMk id="2" creationId="{9827BF6D-AC96-4288-939D-DAC6B33641C7}"/>
          </ac:spMkLst>
        </pc:spChg>
      </pc:sldChg>
      <pc:sldChg chg="del">
        <pc:chgData name="Craig West" userId="8d53fe141fb0f703" providerId="LiveId" clId="{0BEDAE74-7BC9-410D-9EFE-FE77F28C3290}" dt="2021-09-01T07:02:36.766" v="2" actId="47"/>
        <pc:sldMkLst>
          <pc:docMk/>
          <pc:sldMk cId="3693839339" sldId="266"/>
        </pc:sldMkLst>
      </pc:sldChg>
      <pc:sldChg chg="del">
        <pc:chgData name="Craig West" userId="8d53fe141fb0f703" providerId="LiveId" clId="{0BEDAE74-7BC9-410D-9EFE-FE77F28C3290}" dt="2021-09-01T07:07:19.891" v="39" actId="47"/>
        <pc:sldMkLst>
          <pc:docMk/>
          <pc:sldMk cId="1129035644" sldId="267"/>
        </pc:sldMkLst>
      </pc:sldChg>
      <pc:sldChg chg="del">
        <pc:chgData name="Craig West" userId="8d53fe141fb0f703" providerId="LiveId" clId="{0BEDAE74-7BC9-410D-9EFE-FE77F28C3290}" dt="2021-09-01T07:05:53.391" v="30" actId="47"/>
        <pc:sldMkLst>
          <pc:docMk/>
          <pc:sldMk cId="3940768557" sldId="268"/>
        </pc:sldMkLst>
      </pc:sldChg>
      <pc:sldChg chg="del ord">
        <pc:chgData name="Craig West" userId="8d53fe141fb0f703" providerId="LiveId" clId="{0BEDAE74-7BC9-410D-9EFE-FE77F28C3290}" dt="2021-09-01T07:05:57.410" v="32"/>
        <pc:sldMkLst>
          <pc:docMk/>
          <pc:sldMk cId="2665559845" sldId="269"/>
        </pc:sldMkLst>
      </pc:sldChg>
      <pc:sldChg chg="del">
        <pc:chgData name="Craig West" userId="8d53fe141fb0f703" providerId="LiveId" clId="{0BEDAE74-7BC9-410D-9EFE-FE77F28C3290}" dt="2021-09-01T07:02:38.315" v="3" actId="47"/>
        <pc:sldMkLst>
          <pc:docMk/>
          <pc:sldMk cId="3216478344" sldId="349"/>
        </pc:sldMkLst>
      </pc:sldChg>
      <pc:sldChg chg="del">
        <pc:chgData name="Craig West" userId="8d53fe141fb0f703" providerId="LiveId" clId="{0BEDAE74-7BC9-410D-9EFE-FE77F28C3290}" dt="2021-09-01T07:02:54.225" v="12" actId="47"/>
        <pc:sldMkLst>
          <pc:docMk/>
          <pc:sldMk cId="3203402913" sldId="350"/>
        </pc:sldMkLst>
      </pc:sldChg>
      <pc:sldChg chg="del">
        <pc:chgData name="Craig West" userId="8d53fe141fb0f703" providerId="LiveId" clId="{0BEDAE74-7BC9-410D-9EFE-FE77F28C3290}" dt="2021-09-01T07:02:54.881" v="13" actId="47"/>
        <pc:sldMkLst>
          <pc:docMk/>
          <pc:sldMk cId="3180293038" sldId="351"/>
        </pc:sldMkLst>
      </pc:sldChg>
      <pc:sldChg chg="del">
        <pc:chgData name="Craig West" userId="8d53fe141fb0f703" providerId="LiveId" clId="{0BEDAE74-7BC9-410D-9EFE-FE77F28C3290}" dt="2021-09-01T07:03:01.710" v="18" actId="47"/>
        <pc:sldMkLst>
          <pc:docMk/>
          <pc:sldMk cId="2965829174" sldId="352"/>
        </pc:sldMkLst>
      </pc:sldChg>
      <pc:sldChg chg="del">
        <pc:chgData name="Craig West" userId="8d53fe141fb0f703" providerId="LiveId" clId="{0BEDAE74-7BC9-410D-9EFE-FE77F28C3290}" dt="2021-09-01T07:02:45.957" v="10" actId="47"/>
        <pc:sldMkLst>
          <pc:docMk/>
          <pc:sldMk cId="2311911137" sldId="353"/>
        </pc:sldMkLst>
      </pc:sldChg>
      <pc:sldChg chg="del">
        <pc:chgData name="Craig West" userId="8d53fe141fb0f703" providerId="LiveId" clId="{0BEDAE74-7BC9-410D-9EFE-FE77F28C3290}" dt="2021-09-01T07:22:52.363" v="305" actId="47"/>
        <pc:sldMkLst>
          <pc:docMk/>
          <pc:sldMk cId="698649124" sldId="354"/>
        </pc:sldMkLst>
      </pc:sldChg>
      <pc:sldChg chg="del">
        <pc:chgData name="Craig West" userId="8d53fe141fb0f703" providerId="LiveId" clId="{0BEDAE74-7BC9-410D-9EFE-FE77F28C3290}" dt="2021-09-01T07:03:03.755" v="19" actId="47"/>
        <pc:sldMkLst>
          <pc:docMk/>
          <pc:sldMk cId="949583871" sldId="355"/>
        </pc:sldMkLst>
      </pc:sldChg>
      <pc:sldChg chg="setBg">
        <pc:chgData name="Craig West" userId="8d53fe141fb0f703" providerId="LiveId" clId="{0BEDAE74-7BC9-410D-9EFE-FE77F28C3290}" dt="2021-09-02T12:38:10.492" v="473"/>
        <pc:sldMkLst>
          <pc:docMk/>
          <pc:sldMk cId="1815841087" sldId="356"/>
        </pc:sldMkLst>
      </pc:sldChg>
      <pc:sldChg chg="modSp mod">
        <pc:chgData name="Craig West" userId="8d53fe141fb0f703" providerId="LiveId" clId="{0BEDAE74-7BC9-410D-9EFE-FE77F28C3290}" dt="2021-09-01T07:24:39.191" v="362" actId="313"/>
        <pc:sldMkLst>
          <pc:docMk/>
          <pc:sldMk cId="4199847308" sldId="357"/>
        </pc:sldMkLst>
        <pc:spChg chg="mod">
          <ac:chgData name="Craig West" userId="8d53fe141fb0f703" providerId="LiveId" clId="{0BEDAE74-7BC9-410D-9EFE-FE77F28C3290}" dt="2021-09-01T07:24:39.191" v="362" actId="313"/>
          <ac:spMkLst>
            <pc:docMk/>
            <pc:sldMk cId="4199847308" sldId="357"/>
            <ac:spMk id="3" creationId="{C77D8FCA-15A2-453C-BEDB-B01FF3E48151}"/>
          </ac:spMkLst>
        </pc:spChg>
      </pc:sldChg>
      <pc:sldChg chg="modSp mod">
        <pc:chgData name="Craig West" userId="8d53fe141fb0f703" providerId="LiveId" clId="{0BEDAE74-7BC9-410D-9EFE-FE77F28C3290}" dt="2021-09-02T14:52:04.741" v="852" actId="20577"/>
        <pc:sldMkLst>
          <pc:docMk/>
          <pc:sldMk cId="3919650612" sldId="358"/>
        </pc:sldMkLst>
        <pc:spChg chg="mod">
          <ac:chgData name="Craig West" userId="8d53fe141fb0f703" providerId="LiveId" clId="{0BEDAE74-7BC9-410D-9EFE-FE77F28C3290}" dt="2021-09-02T14:52:04.741" v="852" actId="20577"/>
          <ac:spMkLst>
            <pc:docMk/>
            <pc:sldMk cId="3919650612" sldId="358"/>
            <ac:spMk id="2" creationId="{81769C98-962F-4C3A-B575-99BB0A9C6763}"/>
          </ac:spMkLst>
        </pc:spChg>
        <pc:spChg chg="mod">
          <ac:chgData name="Craig West" userId="8d53fe141fb0f703" providerId="LiveId" clId="{0BEDAE74-7BC9-410D-9EFE-FE77F28C3290}" dt="2021-09-02T12:36:30.173" v="466" actId="20577"/>
          <ac:spMkLst>
            <pc:docMk/>
            <pc:sldMk cId="3919650612" sldId="358"/>
            <ac:spMk id="3" creationId="{C77D8FCA-15A2-453C-BEDB-B01FF3E48151}"/>
          </ac:spMkLst>
        </pc:spChg>
      </pc:sldChg>
      <pc:sldChg chg="modSp mod">
        <pc:chgData name="Craig West" userId="8d53fe141fb0f703" providerId="LiveId" clId="{0BEDAE74-7BC9-410D-9EFE-FE77F28C3290}" dt="2021-09-02T14:52:07.496" v="853" actId="20577"/>
        <pc:sldMkLst>
          <pc:docMk/>
          <pc:sldMk cId="489317082" sldId="359"/>
        </pc:sldMkLst>
        <pc:spChg chg="mod">
          <ac:chgData name="Craig West" userId="8d53fe141fb0f703" providerId="LiveId" clId="{0BEDAE74-7BC9-410D-9EFE-FE77F28C3290}" dt="2021-09-02T14:52:07.496" v="853" actId="20577"/>
          <ac:spMkLst>
            <pc:docMk/>
            <pc:sldMk cId="489317082" sldId="359"/>
            <ac:spMk id="2" creationId="{81769C98-962F-4C3A-B575-99BB0A9C6763}"/>
          </ac:spMkLst>
        </pc:spChg>
      </pc:sldChg>
      <pc:sldChg chg="modSp mod">
        <pc:chgData name="Craig West" userId="8d53fe141fb0f703" providerId="LiveId" clId="{0BEDAE74-7BC9-410D-9EFE-FE77F28C3290}" dt="2021-09-02T14:52:11.037" v="855" actId="20577"/>
        <pc:sldMkLst>
          <pc:docMk/>
          <pc:sldMk cId="796212597" sldId="360"/>
        </pc:sldMkLst>
        <pc:spChg chg="mod">
          <ac:chgData name="Craig West" userId="8d53fe141fb0f703" providerId="LiveId" clId="{0BEDAE74-7BC9-410D-9EFE-FE77F28C3290}" dt="2021-09-02T14:52:11.037" v="855" actId="20577"/>
          <ac:spMkLst>
            <pc:docMk/>
            <pc:sldMk cId="796212597" sldId="360"/>
            <ac:spMk id="2" creationId="{81769C98-962F-4C3A-B575-99BB0A9C6763}"/>
          </ac:spMkLst>
        </pc:spChg>
      </pc:sldChg>
      <pc:sldChg chg="del">
        <pc:chgData name="Craig West" userId="8d53fe141fb0f703" providerId="LiveId" clId="{0BEDAE74-7BC9-410D-9EFE-FE77F28C3290}" dt="2021-09-01T07:02:55.443" v="14" actId="47"/>
        <pc:sldMkLst>
          <pc:docMk/>
          <pc:sldMk cId="493355557" sldId="361"/>
        </pc:sldMkLst>
      </pc:sldChg>
      <pc:sldChg chg="del">
        <pc:chgData name="Craig West" userId="8d53fe141fb0f703" providerId="LiveId" clId="{0BEDAE74-7BC9-410D-9EFE-FE77F28C3290}" dt="2021-09-01T07:02:52.928" v="11" actId="47"/>
        <pc:sldMkLst>
          <pc:docMk/>
          <pc:sldMk cId="4281075120" sldId="362"/>
        </pc:sldMkLst>
      </pc:sldChg>
      <pc:sldChg chg="del">
        <pc:chgData name="Craig West" userId="8d53fe141fb0f703" providerId="LiveId" clId="{0BEDAE74-7BC9-410D-9EFE-FE77F28C3290}" dt="2021-09-01T07:02:56.725" v="16" actId="47"/>
        <pc:sldMkLst>
          <pc:docMk/>
          <pc:sldMk cId="2851776311" sldId="363"/>
        </pc:sldMkLst>
      </pc:sldChg>
      <pc:sldChg chg="modSp mod">
        <pc:chgData name="Craig West" userId="8d53fe141fb0f703" providerId="LiveId" clId="{0BEDAE74-7BC9-410D-9EFE-FE77F28C3290}" dt="2021-09-02T12:36:01.319" v="464" actId="14100"/>
        <pc:sldMkLst>
          <pc:docMk/>
          <pc:sldMk cId="3608804934" sldId="364"/>
        </pc:sldMkLst>
        <pc:spChg chg="mod">
          <ac:chgData name="Craig West" userId="8d53fe141fb0f703" providerId="LiveId" clId="{0BEDAE74-7BC9-410D-9EFE-FE77F28C3290}" dt="2021-09-02T12:36:01.319" v="464" actId="14100"/>
          <ac:spMkLst>
            <pc:docMk/>
            <pc:sldMk cId="3608804934" sldId="364"/>
            <ac:spMk id="3" creationId="{C77D8FCA-15A2-453C-BEDB-B01FF3E48151}"/>
          </ac:spMkLst>
        </pc:spChg>
      </pc:sldChg>
      <pc:sldChg chg="modSp mod">
        <pc:chgData name="Craig West" userId="8d53fe141fb0f703" providerId="LiveId" clId="{0BEDAE74-7BC9-410D-9EFE-FE77F28C3290}" dt="2021-09-02T12:36:10.414" v="465" actId="20577"/>
        <pc:sldMkLst>
          <pc:docMk/>
          <pc:sldMk cId="3234082164" sldId="365"/>
        </pc:sldMkLst>
        <pc:spChg chg="mod">
          <ac:chgData name="Craig West" userId="8d53fe141fb0f703" providerId="LiveId" clId="{0BEDAE74-7BC9-410D-9EFE-FE77F28C3290}" dt="2021-09-02T12:36:10.414" v="465" actId="20577"/>
          <ac:spMkLst>
            <pc:docMk/>
            <pc:sldMk cId="3234082164" sldId="365"/>
            <ac:spMk id="3" creationId="{C77D8FCA-15A2-453C-BEDB-B01FF3E48151}"/>
          </ac:spMkLst>
        </pc:spChg>
      </pc:sldChg>
      <pc:sldChg chg="modSp del mod">
        <pc:chgData name="Craig West" userId="8d53fe141fb0f703" providerId="LiveId" clId="{0BEDAE74-7BC9-410D-9EFE-FE77F28C3290}" dt="2021-09-02T12:36:41.631" v="467" actId="47"/>
        <pc:sldMkLst>
          <pc:docMk/>
          <pc:sldMk cId="2993391419" sldId="366"/>
        </pc:sldMkLst>
        <pc:spChg chg="mod">
          <ac:chgData name="Craig West" userId="8d53fe141fb0f703" providerId="LiveId" clId="{0BEDAE74-7BC9-410D-9EFE-FE77F28C3290}" dt="2021-09-01T07:24:50.677" v="363" actId="20577"/>
          <ac:spMkLst>
            <pc:docMk/>
            <pc:sldMk cId="2993391419" sldId="366"/>
            <ac:spMk id="3" creationId="{C77D8FCA-15A2-453C-BEDB-B01FF3E48151}"/>
          </ac:spMkLst>
        </pc:spChg>
      </pc:sldChg>
      <pc:sldChg chg="modSp mod">
        <pc:chgData name="Craig West" userId="8d53fe141fb0f703" providerId="LiveId" clId="{0BEDAE74-7BC9-410D-9EFE-FE77F28C3290}" dt="2021-09-02T14:52:14.234" v="856" actId="20577"/>
        <pc:sldMkLst>
          <pc:docMk/>
          <pc:sldMk cId="2956467782" sldId="367"/>
        </pc:sldMkLst>
        <pc:spChg chg="mod">
          <ac:chgData name="Craig West" userId="8d53fe141fb0f703" providerId="LiveId" clId="{0BEDAE74-7BC9-410D-9EFE-FE77F28C3290}" dt="2021-09-02T14:52:14.234" v="856" actId="20577"/>
          <ac:spMkLst>
            <pc:docMk/>
            <pc:sldMk cId="2956467782" sldId="367"/>
            <ac:spMk id="2" creationId="{81769C98-962F-4C3A-B575-99BB0A9C6763}"/>
          </ac:spMkLst>
        </pc:spChg>
      </pc:sldChg>
      <pc:sldChg chg="modSp mod">
        <pc:chgData name="Craig West" userId="8d53fe141fb0f703" providerId="LiveId" clId="{0BEDAE74-7BC9-410D-9EFE-FE77F28C3290}" dt="2021-09-02T14:52:17.393" v="857" actId="20577"/>
        <pc:sldMkLst>
          <pc:docMk/>
          <pc:sldMk cId="2694033607" sldId="368"/>
        </pc:sldMkLst>
        <pc:spChg chg="mod">
          <ac:chgData name="Craig West" userId="8d53fe141fb0f703" providerId="LiveId" clId="{0BEDAE74-7BC9-410D-9EFE-FE77F28C3290}" dt="2021-09-02T14:52:17.393" v="857" actId="20577"/>
          <ac:spMkLst>
            <pc:docMk/>
            <pc:sldMk cId="2694033607" sldId="368"/>
            <ac:spMk id="2" creationId="{81769C98-962F-4C3A-B575-99BB0A9C6763}"/>
          </ac:spMkLst>
        </pc:spChg>
      </pc:sldChg>
      <pc:sldChg chg="modSp mod ord">
        <pc:chgData name="Craig West" userId="8d53fe141fb0f703" providerId="LiveId" clId="{0BEDAE74-7BC9-410D-9EFE-FE77F28C3290}" dt="2021-09-01T07:23:59.604" v="339"/>
        <pc:sldMkLst>
          <pc:docMk/>
          <pc:sldMk cId="3472448632" sldId="370"/>
        </pc:sldMkLst>
        <pc:spChg chg="mod">
          <ac:chgData name="Craig West" userId="8d53fe141fb0f703" providerId="LiveId" clId="{0BEDAE74-7BC9-410D-9EFE-FE77F28C3290}" dt="2021-09-01T07:23:51.446" v="337" actId="20577"/>
          <ac:spMkLst>
            <pc:docMk/>
            <pc:sldMk cId="3472448632" sldId="370"/>
            <ac:spMk id="3" creationId="{C77D8FCA-15A2-453C-BEDB-B01FF3E48151}"/>
          </ac:spMkLst>
        </pc:spChg>
      </pc:sldChg>
      <pc:sldChg chg="del">
        <pc:chgData name="Craig West" userId="8d53fe141fb0f703" providerId="LiveId" clId="{0BEDAE74-7BC9-410D-9EFE-FE77F28C3290}" dt="2021-09-01T07:06:43.899" v="36" actId="47"/>
        <pc:sldMkLst>
          <pc:docMk/>
          <pc:sldMk cId="3607634229" sldId="371"/>
        </pc:sldMkLst>
      </pc:sldChg>
      <pc:sldChg chg="modSp del mod">
        <pc:chgData name="Craig West" userId="8d53fe141fb0f703" providerId="LiveId" clId="{0BEDAE74-7BC9-410D-9EFE-FE77F28C3290}" dt="2021-09-01T07:05:29.558" v="29" actId="47"/>
        <pc:sldMkLst>
          <pc:docMk/>
          <pc:sldMk cId="1309033542" sldId="372"/>
        </pc:sldMkLst>
        <pc:spChg chg="mod">
          <ac:chgData name="Craig West" userId="8d53fe141fb0f703" providerId="LiveId" clId="{0BEDAE74-7BC9-410D-9EFE-FE77F28C3290}" dt="2021-09-01T07:05:23.686" v="28" actId="1076"/>
          <ac:spMkLst>
            <pc:docMk/>
            <pc:sldMk cId="1309033542" sldId="372"/>
            <ac:spMk id="7" creationId="{9D228CC0-1703-4709-8F93-9621F9384752}"/>
          </ac:spMkLst>
        </pc:spChg>
      </pc:sldChg>
      <pc:sldChg chg="del">
        <pc:chgData name="Craig West" userId="8d53fe141fb0f703" providerId="LiveId" clId="{0BEDAE74-7BC9-410D-9EFE-FE77F28C3290}" dt="2021-09-01T07:02:57.351" v="17" actId="47"/>
        <pc:sldMkLst>
          <pc:docMk/>
          <pc:sldMk cId="2300906380" sldId="372"/>
        </pc:sldMkLst>
      </pc:sldChg>
      <pc:sldChg chg="del">
        <pc:chgData name="Craig West" userId="8d53fe141fb0f703" providerId="LiveId" clId="{0BEDAE74-7BC9-410D-9EFE-FE77F28C3290}" dt="2021-09-01T07:02:56.100" v="15" actId="47"/>
        <pc:sldMkLst>
          <pc:docMk/>
          <pc:sldMk cId="807650462" sldId="373"/>
        </pc:sldMkLst>
      </pc:sldChg>
      <pc:sldChg chg="addSp modSp mod setBg">
        <pc:chgData name="Craig West" userId="8d53fe141fb0f703" providerId="LiveId" clId="{0BEDAE74-7BC9-410D-9EFE-FE77F28C3290}" dt="2021-09-02T15:59:38.315" v="1069" actId="20577"/>
        <pc:sldMkLst>
          <pc:docMk/>
          <pc:sldMk cId="3809224471" sldId="373"/>
        </pc:sldMkLst>
        <pc:spChg chg="mod">
          <ac:chgData name="Craig West" userId="8d53fe141fb0f703" providerId="LiveId" clId="{0BEDAE74-7BC9-410D-9EFE-FE77F28C3290}" dt="2021-09-01T07:05:08.350" v="27" actId="207"/>
          <ac:spMkLst>
            <pc:docMk/>
            <pc:sldMk cId="3809224471" sldId="373"/>
            <ac:spMk id="2" creationId="{AEEF7F24-C545-4AC7-A077-BE03EDD20C5D}"/>
          </ac:spMkLst>
        </pc:spChg>
        <pc:spChg chg="add mod">
          <ac:chgData name="Craig West" userId="8d53fe141fb0f703" providerId="LiveId" clId="{0BEDAE74-7BC9-410D-9EFE-FE77F28C3290}" dt="2021-09-02T15:59:38.315" v="1069" actId="20577"/>
          <ac:spMkLst>
            <pc:docMk/>
            <pc:sldMk cId="3809224471" sldId="373"/>
            <ac:spMk id="4" creationId="{D6285B62-68A4-4455-AA6E-82C358797EE2}"/>
          </ac:spMkLst>
        </pc:spChg>
      </pc:sldChg>
      <pc:sldChg chg="modSp add mod ord">
        <pc:chgData name="Craig West" userId="8d53fe141fb0f703" providerId="LiveId" clId="{0BEDAE74-7BC9-410D-9EFE-FE77F28C3290}" dt="2021-09-02T14:53:33.280" v="881" actId="14100"/>
        <pc:sldMkLst>
          <pc:docMk/>
          <pc:sldMk cId="3668984345" sldId="374"/>
        </pc:sldMkLst>
        <pc:spChg chg="mod">
          <ac:chgData name="Craig West" userId="8d53fe141fb0f703" providerId="LiveId" clId="{0BEDAE74-7BC9-410D-9EFE-FE77F28C3290}" dt="2021-09-01T07:25:12.628" v="364" actId="1076"/>
          <ac:spMkLst>
            <pc:docMk/>
            <pc:sldMk cId="3668984345" sldId="374"/>
            <ac:spMk id="2" creationId="{81769C98-962F-4C3A-B575-99BB0A9C6763}"/>
          </ac:spMkLst>
        </pc:spChg>
        <pc:spChg chg="mod">
          <ac:chgData name="Craig West" userId="8d53fe141fb0f703" providerId="LiveId" clId="{0BEDAE74-7BC9-410D-9EFE-FE77F28C3290}" dt="2021-09-02T14:53:33.280" v="881" actId="14100"/>
          <ac:spMkLst>
            <pc:docMk/>
            <pc:sldMk cId="3668984345" sldId="374"/>
            <ac:spMk id="3" creationId="{C77D8FCA-15A2-453C-BEDB-B01FF3E48151}"/>
          </ac:spMkLst>
        </pc:spChg>
      </pc:sldChg>
      <pc:sldChg chg="addSp delSp modSp add mod">
        <pc:chgData name="Craig West" userId="8d53fe141fb0f703" providerId="LiveId" clId="{0BEDAE74-7BC9-410D-9EFE-FE77F28C3290}" dt="2021-09-02T14:50:08.044" v="796" actId="114"/>
        <pc:sldMkLst>
          <pc:docMk/>
          <pc:sldMk cId="863236368" sldId="375"/>
        </pc:sldMkLst>
        <pc:spChg chg="del">
          <ac:chgData name="Craig West" userId="8d53fe141fb0f703" providerId="LiveId" clId="{0BEDAE74-7BC9-410D-9EFE-FE77F28C3290}" dt="2021-09-01T08:32:10.928" v="378" actId="478"/>
          <ac:spMkLst>
            <pc:docMk/>
            <pc:sldMk cId="863236368" sldId="375"/>
            <ac:spMk id="2" creationId="{81769C98-962F-4C3A-B575-99BB0A9C6763}"/>
          </ac:spMkLst>
        </pc:spChg>
        <pc:spChg chg="add mod">
          <ac:chgData name="Craig West" userId="8d53fe141fb0f703" providerId="LiveId" clId="{0BEDAE74-7BC9-410D-9EFE-FE77F28C3290}" dt="2021-09-02T14:47:53.049" v="684" actId="114"/>
          <ac:spMkLst>
            <pc:docMk/>
            <pc:sldMk cId="863236368" sldId="375"/>
            <ac:spMk id="2" creationId="{E1FC7B54-61C1-4ACB-836B-B71194F6BFF4}"/>
          </ac:spMkLst>
        </pc:spChg>
        <pc:spChg chg="add mod">
          <ac:chgData name="Craig West" userId="8d53fe141fb0f703" providerId="LiveId" clId="{0BEDAE74-7BC9-410D-9EFE-FE77F28C3290}" dt="2021-09-02T14:50:08.044" v="796" actId="114"/>
          <ac:spMkLst>
            <pc:docMk/>
            <pc:sldMk cId="863236368" sldId="375"/>
            <ac:spMk id="3" creationId="{01D2FA7E-8AA7-449C-8C77-2C1BE27B4150}"/>
          </ac:spMkLst>
        </pc:spChg>
        <pc:spChg chg="del">
          <ac:chgData name="Craig West" userId="8d53fe141fb0f703" providerId="LiveId" clId="{0BEDAE74-7BC9-410D-9EFE-FE77F28C3290}" dt="2021-09-01T08:31:34.682" v="368" actId="478"/>
          <ac:spMkLst>
            <pc:docMk/>
            <pc:sldMk cId="863236368" sldId="375"/>
            <ac:spMk id="3" creationId="{C77D8FCA-15A2-453C-BEDB-B01FF3E48151}"/>
          </ac:spMkLst>
        </pc:spChg>
        <pc:spChg chg="add del mod">
          <ac:chgData name="Craig West" userId="8d53fe141fb0f703" providerId="LiveId" clId="{0BEDAE74-7BC9-410D-9EFE-FE77F28C3290}" dt="2021-09-01T08:31:42.594" v="369" actId="931"/>
          <ac:spMkLst>
            <pc:docMk/>
            <pc:sldMk cId="863236368" sldId="375"/>
            <ac:spMk id="5" creationId="{C89C832E-78EC-47F0-9FE2-826DD02D5123}"/>
          </ac:spMkLst>
        </pc:spChg>
        <pc:spChg chg="add del mod">
          <ac:chgData name="Craig West" userId="8d53fe141fb0f703" providerId="LiveId" clId="{0BEDAE74-7BC9-410D-9EFE-FE77F28C3290}" dt="2021-09-01T08:32:19.399" v="380" actId="478"/>
          <ac:spMkLst>
            <pc:docMk/>
            <pc:sldMk cId="863236368" sldId="375"/>
            <ac:spMk id="9" creationId="{A8A6C9BD-5483-4DF1-BD3E-FC5EFAB2B2B1}"/>
          </ac:spMkLst>
        </pc:spChg>
        <pc:picChg chg="add mod ord">
          <ac:chgData name="Craig West" userId="8d53fe141fb0f703" providerId="LiveId" clId="{0BEDAE74-7BC9-410D-9EFE-FE77F28C3290}" dt="2021-09-02T14:48:44.342" v="732" actId="1076"/>
          <ac:picMkLst>
            <pc:docMk/>
            <pc:sldMk cId="863236368" sldId="375"/>
            <ac:picMk id="7" creationId="{45B8DF5E-61B2-4D61-8671-DDB46D182DC5}"/>
          </ac:picMkLst>
        </pc:picChg>
      </pc:sldChg>
      <pc:sldChg chg="modSp add mod">
        <pc:chgData name="Craig West" userId="8d53fe141fb0f703" providerId="LiveId" clId="{0BEDAE74-7BC9-410D-9EFE-FE77F28C3290}" dt="2021-09-02T12:40:32.126" v="489" actId="1076"/>
        <pc:sldMkLst>
          <pc:docMk/>
          <pc:sldMk cId="1680726644" sldId="376"/>
        </pc:sldMkLst>
        <pc:spChg chg="mod">
          <ac:chgData name="Craig West" userId="8d53fe141fb0f703" providerId="LiveId" clId="{0BEDAE74-7BC9-410D-9EFE-FE77F28C3290}" dt="2021-09-02T12:35:01.846" v="419" actId="20577"/>
          <ac:spMkLst>
            <pc:docMk/>
            <pc:sldMk cId="1680726644" sldId="376"/>
            <ac:spMk id="2" creationId="{81769C98-962F-4C3A-B575-99BB0A9C6763}"/>
          </ac:spMkLst>
        </pc:spChg>
        <pc:spChg chg="mod">
          <ac:chgData name="Craig West" userId="8d53fe141fb0f703" providerId="LiveId" clId="{0BEDAE74-7BC9-410D-9EFE-FE77F28C3290}" dt="2021-09-02T12:40:32.126" v="489" actId="1076"/>
          <ac:spMkLst>
            <pc:docMk/>
            <pc:sldMk cId="1680726644" sldId="376"/>
            <ac:spMk id="3" creationId="{C77D8FCA-15A2-453C-BEDB-B01FF3E48151}"/>
          </ac:spMkLst>
        </pc:spChg>
      </pc:sldChg>
      <pc:sldChg chg="addSp delSp modSp mod ord setBg">
        <pc:chgData name="Craig West" userId="8d53fe141fb0f703" providerId="LiveId" clId="{0BEDAE74-7BC9-410D-9EFE-FE77F28C3290}" dt="2021-09-02T12:39:15.969" v="482"/>
        <pc:sldMkLst>
          <pc:docMk/>
          <pc:sldMk cId="3619892469" sldId="377"/>
        </pc:sldMkLst>
        <pc:spChg chg="add del mod">
          <ac:chgData name="Craig West" userId="8d53fe141fb0f703" providerId="LiveId" clId="{0BEDAE74-7BC9-410D-9EFE-FE77F28C3290}" dt="2021-09-02T12:39:14.750" v="481" actId="478"/>
          <ac:spMkLst>
            <pc:docMk/>
            <pc:sldMk cId="3619892469" sldId="377"/>
            <ac:spMk id="13" creationId="{65EFA98B-CDEB-454A-80C3-3D1E1942C133}"/>
          </ac:spMkLst>
        </pc:spChg>
        <pc:spChg chg="add mod">
          <ac:chgData name="Craig West" userId="8d53fe141fb0f703" providerId="LiveId" clId="{0BEDAE74-7BC9-410D-9EFE-FE77F28C3290}" dt="2021-09-02T12:39:15.969" v="482"/>
          <ac:spMkLst>
            <pc:docMk/>
            <pc:sldMk cId="3619892469" sldId="377"/>
            <ac:spMk id="14" creationId="{600E46A4-EAE4-4456-88BB-2130D4255A3C}"/>
          </ac:spMkLst>
        </pc:spChg>
        <pc:spChg chg="del mod">
          <ac:chgData name="Craig West" userId="8d53fe141fb0f703" providerId="LiveId" clId="{0BEDAE74-7BC9-410D-9EFE-FE77F28C3290}" dt="2021-09-02T12:39:05.247" v="479" actId="478"/>
          <ac:spMkLst>
            <pc:docMk/>
            <pc:sldMk cId="3619892469" sldId="377"/>
            <ac:spMk id="45" creationId="{B1691B79-AABE-43A9-9F3E-B935A543FAB7}"/>
          </ac:spMkLst>
        </pc:spChg>
      </pc:sldChg>
      <pc:sldChg chg="add ord">
        <pc:chgData name="Craig West" userId="8d53fe141fb0f703" providerId="LiveId" clId="{0BEDAE74-7BC9-410D-9EFE-FE77F28C3290}" dt="2021-09-02T14:53:41.422" v="884"/>
        <pc:sldMkLst>
          <pc:docMk/>
          <pc:sldMk cId="640447360" sldId="3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3F48-5C12-4FCC-98D8-A9B0C8E7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3C569-07B8-4EE7-8DA7-5DE908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9DF3-E8BB-413D-9909-7345F7C3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06D4-2FD5-4045-B6A9-D65013D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57B4-8019-4BE2-9055-BA1003A4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92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D88-B1D1-4F28-AA18-4E7E6F90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F0F8-502B-4AEF-A24A-500C4B4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D9C1-4644-41FC-924E-531F63FA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8ED3-0CBD-435E-A2E1-DB3B4B215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96A0-22A9-4062-84A4-805B23F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56E8-E8D5-484E-8D09-BE726567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D7041-9533-480F-B0C0-9CD4571F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446-242C-41EA-810C-EF3B07A6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B61E-33A8-4C2C-9F45-8A6D6CB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4A3B-81F3-4687-B6D4-7418F9E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7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1EF2-370E-4663-B88F-A12965C1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84E-FC81-4203-A524-30BE24EB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1E8F3-886D-4F70-9B40-67F53A44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8E380-7B8F-4EFD-AE6B-B2A5DD17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0D1C8-4B6B-4B09-BC43-0F7EA8D2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0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02EA-2D3E-43AB-9EDB-CEC254D97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3782-88D2-4F3D-B6C1-CC2AC75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925C-6E16-4035-BD78-EECD0DC3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7F280-8649-4A62-9112-D1FB6FF6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1A081-5696-40F4-9251-37A05EBB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2AA7-8B0D-4696-B524-38FDF423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6EE-B89D-4FA9-BA04-7C9158C1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2F24E-65B1-4E17-8899-A6F4858A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DD6A0-C475-4D88-92C1-018295A1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A041C-4F25-441B-AF10-01B7E7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B7F0-7B70-4F2A-8AF8-7854C08B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5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338D-9865-415E-A345-81A7DAFC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1F94-6420-45F8-9092-026DF311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54DDE-CBF7-4D8B-813B-CCC7DCEE0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7DD5D-3279-45AA-BB4A-222A891E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FF5-4221-43C1-AEB1-2437CE29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C2E49-B5CA-403D-B549-01786948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BFF42-593C-4E79-AC93-49B7CAE3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7B444-BB5D-490F-AF14-FF88FFF2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6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4E0-FFA5-4524-9C75-A709C46E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8795-EB12-4BAD-A36E-1BD53F08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116F-1A1E-49B6-A240-E0F60A19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E9F24-2D07-4B63-B97F-843901D8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2A505-1A94-4D12-B27D-33BA9333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A2506-B55D-4BBA-BFB4-E5261C89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4B3C1-81DB-4620-AC1F-85FC85E9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6E98-E15E-46CF-B849-59BE75E6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4192-116A-423F-82B6-CD307665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81909-E030-4363-AE46-63C8F994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87BA-4CBB-492D-BAC6-1B5062C2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C51B9-B59F-4C15-9642-BBA41020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20B8-A91E-456A-A1BE-645F209A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4638-5EED-4506-969B-466E94A7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4718F-6693-438B-9809-75E0D61B5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242F-A615-4F81-A3E4-AA5E1616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B062E-7873-4F4A-9D25-0B608AC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22A8-D27B-44BA-B0FE-6E19A41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41F86-EBE4-4419-8348-94CC9C67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B53A-0140-46F2-945D-CE9B8D428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8" y="12040"/>
            <a:ext cx="10515600" cy="892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2C31A-9EDC-4007-9689-EDFADF0B6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628" y="938997"/>
            <a:ext cx="10515600" cy="51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BD6D-49F3-4362-8006-F285DECC3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9531-FE7D-4CBC-B89F-A20805D46E5F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0C67-1F2A-4412-84A3-0CECE5E83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D69A-6F5F-4EC8-A4DB-00747B2B3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35C87-A78E-46F5-9562-F744F6C32A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accent4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4600"/>
        </a:lnSpc>
        <a:spcBef>
          <a:spcPts val="10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lnSpc>
          <a:spcPts val="4600"/>
        </a:lnSpc>
        <a:spcBef>
          <a:spcPts val="500"/>
        </a:spcBef>
        <a:spcAft>
          <a:spcPts val="1200"/>
        </a:spcAft>
        <a:buFontTx/>
        <a:buNone/>
        <a:defRPr sz="3600" kern="1200">
          <a:solidFill>
            <a:schemeClr val="bg1">
              <a:lumMod val="9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wswordpres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-push-book.gauntface.com/demos/notification-exampl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pjs.co.uk/asyncj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wswordpre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28" y="364465"/>
            <a:ext cx="10515600" cy="892835"/>
          </a:xfrm>
        </p:spPr>
        <p:txBody>
          <a:bodyPr>
            <a:noAutofit/>
          </a:bodyPr>
          <a:lstStyle/>
          <a:p>
            <a:pPr algn="ctr"/>
            <a:r>
              <a:rPr lang="en-GB" sz="6600" dirty="0"/>
              <a:t>Offline and ‘instant’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299"/>
            <a:ext cx="10515600" cy="5134791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Using </a:t>
            </a:r>
            <a:r>
              <a:rPr lang="en-GB" sz="3200" b="1" dirty="0">
                <a:latin typeface="Avenir Next LT Pro" panose="020B0504020202020204" pitchFamily="34" charset="0"/>
              </a:rPr>
              <a:t>HTML5</a:t>
            </a:r>
            <a:r>
              <a:rPr lang="en-GB" sz="3200" dirty="0">
                <a:latin typeface="Avenir Next LT Pro" panose="020B0504020202020204" pitchFamily="34" charset="0"/>
              </a:rPr>
              <a:t> APIs to create fast, robust websites.</a:t>
            </a:r>
          </a:p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Collectively known as Progressive Web Apps</a:t>
            </a:r>
            <a:r>
              <a:rPr lang="en-GB" sz="6000" dirty="0">
                <a:latin typeface="Avenir Next LT Pro" panose="020B0504020202020204" pitchFamily="34" charset="0"/>
              </a:rPr>
              <a:t>.</a:t>
            </a:r>
          </a:p>
          <a:p>
            <a:pPr algn="ctr"/>
            <a:r>
              <a:rPr lang="en-GB" sz="6000" dirty="0">
                <a:latin typeface="Avenir Next LT Pro" panose="020B0504020202020204" pitchFamily="34" charset="0"/>
              </a:rPr>
              <a:t>Craig West</a:t>
            </a:r>
          </a:p>
          <a:p>
            <a:pPr algn="ctr"/>
            <a:r>
              <a:rPr lang="en-GB" sz="6000" dirty="0">
                <a:latin typeface="Avenir Next LT Pro" panose="020B0504020202020204" pitchFamily="34" charset="0"/>
              </a:rPr>
              <a:t>Trainer and Developer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</a:t>
            </a:r>
            <a:endParaRPr lang="en-GB" sz="4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craig@wpjs.co.uk</a:t>
            </a:r>
          </a:p>
          <a:p>
            <a:pPr algn="ctr"/>
            <a:endParaRPr lang="en-GB" sz="4800" dirty="0">
              <a:latin typeface="Avenir Next LT Pro" panose="020B0504020202020204" pitchFamily="34" charset="0"/>
            </a:endParaRPr>
          </a:p>
          <a:p>
            <a:pPr algn="ctr"/>
            <a:endParaRPr lang="en-GB" sz="4800" dirty="0">
              <a:latin typeface="Avenir Next LT Pro" panose="020B0504020202020204" pitchFamily="34" charset="0"/>
            </a:endParaRPr>
          </a:p>
          <a:p>
            <a:pPr algn="ctr"/>
            <a:endParaRPr lang="en-GB" sz="6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10s - Installability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83" y="1100138"/>
            <a:ext cx="10515600" cy="4351338"/>
          </a:xfrm>
        </p:spPr>
        <p:txBody>
          <a:bodyPr/>
          <a:lstStyle/>
          <a:p>
            <a:r>
              <a:rPr lang="en-GB" dirty="0"/>
              <a:t>The ability to add an icon to the Homescreen or save link on mobile device.</a:t>
            </a:r>
          </a:p>
          <a:p>
            <a:r>
              <a:rPr lang="en-GB" dirty="0"/>
              <a:t>Each browser has its own implementation – Chrome offers the ability to offer a custom install.</a:t>
            </a:r>
          </a:p>
          <a:p>
            <a:r>
              <a:rPr lang="en-GB" dirty="0"/>
              <a:t>‘whatwebcando.today’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9E6DA84-9392-497A-83A0-282E94CA0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907" y="1308255"/>
            <a:ext cx="1427218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4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 and Cache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021529"/>
          </a:xfrm>
        </p:spPr>
        <p:txBody>
          <a:bodyPr/>
          <a:lstStyle/>
          <a:p>
            <a:r>
              <a:rPr lang="en-GB" dirty="0"/>
              <a:t>The CACHE API is an HTML API not a SW feature.</a:t>
            </a:r>
          </a:p>
          <a:p>
            <a:r>
              <a:rPr lang="en-GB" dirty="0"/>
              <a:t>Essentially, folders that stores a dictionary of REQUEST: RESPONSE key value pairs. Cached pages.</a:t>
            </a:r>
          </a:p>
          <a:p>
            <a:r>
              <a:rPr lang="en-GB" dirty="0"/>
              <a:t>Regular web pages can add pages to CACHE and we will see how this can be used for fast, intelligent web pages.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65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IndexedDB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Key points are:</a:t>
            </a:r>
          </a:p>
          <a:p>
            <a:r>
              <a:rPr lang="en-GB" dirty="0"/>
              <a:t>IndexedDB is asynchronous, transactional and a JS object key/value pair that can store JSON, files, images, videos.</a:t>
            </a:r>
          </a:p>
          <a:p>
            <a:r>
              <a:rPr lang="en-GB" dirty="0"/>
              <a:t>We will see how versioning enables schema changes.</a:t>
            </a:r>
          </a:p>
          <a:p>
            <a:r>
              <a:rPr lang="en-GB" dirty="0"/>
              <a:t>We can create Primary Keys and indexes.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317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IndexedDB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Key points are:</a:t>
            </a:r>
          </a:p>
          <a:p>
            <a:r>
              <a:rPr lang="en-GB" dirty="0"/>
              <a:t>It is quite a clunky implementation based on events and callbacks but there are a variety of libraries that provide ease of use.</a:t>
            </a:r>
          </a:p>
          <a:p>
            <a:r>
              <a:rPr lang="en-GB" dirty="0"/>
              <a:t>Please refer to the manual where we will have more information and we will then see IndexedDB in action via code </a:t>
            </a:r>
            <a:r>
              <a:rPr lang="en-GB"/>
              <a:t>and drills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21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Messaging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MESSAGING</a:t>
            </a:r>
          </a:p>
          <a:p>
            <a:r>
              <a:rPr lang="en-GB" dirty="0"/>
              <a:t>These are regular HTML5 APIs which we can use.</a:t>
            </a:r>
          </a:p>
          <a:p>
            <a:r>
              <a:rPr lang="en-GB" dirty="0"/>
              <a:t>The postMessage API enables messaging between pages, web workers, service workers.</a:t>
            </a:r>
          </a:p>
          <a:p>
            <a:r>
              <a:rPr lang="en-GB" dirty="0"/>
              <a:t>In the SW we can send messages to a particular client or a range of clients.</a:t>
            </a:r>
          </a:p>
        </p:txBody>
      </p:sp>
    </p:spTree>
    <p:extLst>
      <p:ext uri="{BB962C8B-B14F-4D97-AF65-F5344CB8AC3E}">
        <p14:creationId xmlns:p14="http://schemas.microsoft.com/office/powerpoint/2010/main" val="2956467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Messaging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83" y="1100137"/>
            <a:ext cx="10515600" cy="5492251"/>
          </a:xfrm>
        </p:spPr>
        <p:txBody>
          <a:bodyPr/>
          <a:lstStyle/>
          <a:p>
            <a:r>
              <a:rPr lang="en-GB" dirty="0"/>
              <a:t>NOTIFICATIONS</a:t>
            </a:r>
          </a:p>
          <a:p>
            <a:r>
              <a:rPr lang="en-GB" dirty="0"/>
              <a:t>An HTML5 API but it will use the underlying OS.</a:t>
            </a:r>
          </a:p>
          <a:p>
            <a:r>
              <a:rPr lang="en-GB" dirty="0"/>
              <a:t>We must have user permission so the first thing we do is ask for permission as we saw in the demo.</a:t>
            </a:r>
          </a:p>
          <a:p>
            <a:r>
              <a:rPr lang="en-GB" dirty="0"/>
              <a:t>Some browsers are starting to block apps from making requests and have an icon in URL bar indicating user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694033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HTML Messaging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F18B1-537B-4C32-9F1A-C3A0B97C8EC8}"/>
              </a:ext>
            </a:extLst>
          </p:cNvPr>
          <p:cNvSpPr/>
          <p:nvPr/>
        </p:nvSpPr>
        <p:spPr>
          <a:xfrm>
            <a:off x="319628" y="2030136"/>
            <a:ext cx="4733142" cy="38924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7C67-57CE-4A82-832C-BB6A4C043A11}"/>
              </a:ext>
            </a:extLst>
          </p:cNvPr>
          <p:cNvSpPr/>
          <p:nvPr/>
        </p:nvSpPr>
        <p:spPr>
          <a:xfrm>
            <a:off x="7534008" y="2030136"/>
            <a:ext cx="4523751" cy="38924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D17C-2F88-4BB9-B784-D0E080E9D69D}"/>
              </a:ext>
            </a:extLst>
          </p:cNvPr>
          <p:cNvSpPr txBox="1"/>
          <p:nvPr/>
        </p:nvSpPr>
        <p:spPr>
          <a:xfrm>
            <a:off x="1058724" y="1353107"/>
            <a:ext cx="3764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Web Page e</a:t>
            </a:r>
            <a:r>
              <a:rPr lang="en-GB" sz="2800"/>
              <a:t>.g. </a:t>
            </a:r>
            <a:r>
              <a:rPr lang="en-GB" sz="2800" dirty="0"/>
              <a:t>form.html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6ED3-8B19-4513-9D4E-641EA4397548}"/>
              </a:ext>
            </a:extLst>
          </p:cNvPr>
          <p:cNvSpPr txBox="1"/>
          <p:nvPr/>
        </p:nvSpPr>
        <p:spPr>
          <a:xfrm>
            <a:off x="8676868" y="1398439"/>
            <a:ext cx="257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Service</a:t>
            </a:r>
            <a:r>
              <a:rPr lang="en-GB" sz="2400" dirty="0"/>
              <a:t> </a:t>
            </a:r>
            <a:r>
              <a:rPr lang="en-GB" sz="2800" dirty="0"/>
              <a:t>Worker</a:t>
            </a:r>
            <a:endParaRPr lang="en-GB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2CB4C3-2422-46DE-A8E7-D68A0737500B}"/>
              </a:ext>
            </a:extLst>
          </p:cNvPr>
          <p:cNvCxnSpPr>
            <a:cxnSpLocks/>
          </p:cNvCxnSpPr>
          <p:nvPr/>
        </p:nvCxnSpPr>
        <p:spPr>
          <a:xfrm>
            <a:off x="5137422" y="2559583"/>
            <a:ext cx="2311934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6030-84CC-415E-A54F-9DEFFCE45420}"/>
              </a:ext>
            </a:extLst>
          </p:cNvPr>
          <p:cNvCxnSpPr>
            <a:cxnSpLocks/>
          </p:cNvCxnSpPr>
          <p:nvPr/>
        </p:nvCxnSpPr>
        <p:spPr>
          <a:xfrm flipH="1">
            <a:off x="5098798" y="3309143"/>
            <a:ext cx="235055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0F21C9-6A45-4BFF-A57A-04C259A0C521}"/>
              </a:ext>
            </a:extLst>
          </p:cNvPr>
          <p:cNvSpPr txBox="1"/>
          <p:nvPr/>
        </p:nvSpPr>
        <p:spPr>
          <a:xfrm>
            <a:off x="5137422" y="2691823"/>
            <a:ext cx="28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postMessage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CDB87-91A6-4CC6-8887-EFE23DFF7483}"/>
              </a:ext>
            </a:extLst>
          </p:cNvPr>
          <p:cNvSpPr txBox="1"/>
          <p:nvPr/>
        </p:nvSpPr>
        <p:spPr>
          <a:xfrm>
            <a:off x="505566" y="3048343"/>
            <a:ext cx="472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document.addEventListener(‘message’)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E376E6-EBF2-44A6-9EB4-E12A83D32103}"/>
              </a:ext>
            </a:extLst>
          </p:cNvPr>
          <p:cNvSpPr txBox="1"/>
          <p:nvPr/>
        </p:nvSpPr>
        <p:spPr>
          <a:xfrm>
            <a:off x="8193476" y="2373034"/>
            <a:ext cx="36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self.addEventListener(‘message’)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CE4989-63E2-4B01-BBBB-7E72FFF25190}"/>
              </a:ext>
            </a:extLst>
          </p:cNvPr>
          <p:cNvSpPr txBox="1"/>
          <p:nvPr/>
        </p:nvSpPr>
        <p:spPr>
          <a:xfrm>
            <a:off x="905069" y="2353885"/>
            <a:ext cx="4067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postMessage(msg)</a:t>
            </a:r>
          </a:p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340A92-8AEC-4D31-A91F-9708A6063220}"/>
              </a:ext>
            </a:extLst>
          </p:cNvPr>
          <p:cNvSpPr txBox="1"/>
          <p:nvPr/>
        </p:nvSpPr>
        <p:spPr>
          <a:xfrm>
            <a:off x="8332237" y="2939433"/>
            <a:ext cx="4067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postMessage(msg)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67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Notifications API – HTML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F18B1-537B-4C32-9F1A-C3A0B97C8EC8}"/>
              </a:ext>
            </a:extLst>
          </p:cNvPr>
          <p:cNvSpPr/>
          <p:nvPr/>
        </p:nvSpPr>
        <p:spPr>
          <a:xfrm>
            <a:off x="393019" y="1605845"/>
            <a:ext cx="5510721" cy="4805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7C67-57CE-4A82-832C-BB6A4C043A11}"/>
              </a:ext>
            </a:extLst>
          </p:cNvPr>
          <p:cNvSpPr/>
          <p:nvPr/>
        </p:nvSpPr>
        <p:spPr>
          <a:xfrm>
            <a:off x="8793087" y="1694855"/>
            <a:ext cx="2687256" cy="4716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D17C-2F88-4BB9-B784-D0E080E9D69D}"/>
              </a:ext>
            </a:extLst>
          </p:cNvPr>
          <p:cNvSpPr txBox="1"/>
          <p:nvPr/>
        </p:nvSpPr>
        <p:spPr>
          <a:xfrm>
            <a:off x="1611253" y="1074330"/>
            <a:ext cx="2909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PWA/Web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496ED3-8B19-4513-9D4E-641EA4397548}"/>
              </a:ext>
            </a:extLst>
          </p:cNvPr>
          <p:cNvSpPr txBox="1"/>
          <p:nvPr/>
        </p:nvSpPr>
        <p:spPr>
          <a:xfrm>
            <a:off x="8793087" y="1066493"/>
            <a:ext cx="279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Operating System</a:t>
            </a:r>
            <a:endParaRPr lang="en-GB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B6030-84CC-415E-A54F-9DEFFCE45420}"/>
              </a:ext>
            </a:extLst>
          </p:cNvPr>
          <p:cNvCxnSpPr>
            <a:cxnSpLocks/>
          </p:cNvCxnSpPr>
          <p:nvPr/>
        </p:nvCxnSpPr>
        <p:spPr>
          <a:xfrm flipH="1">
            <a:off x="5903740" y="3309143"/>
            <a:ext cx="288934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0F21C9-6A45-4BFF-A57A-04C259A0C521}"/>
              </a:ext>
            </a:extLst>
          </p:cNvPr>
          <p:cNvSpPr txBox="1"/>
          <p:nvPr/>
        </p:nvSpPr>
        <p:spPr>
          <a:xfrm>
            <a:off x="6096000" y="2641672"/>
            <a:ext cx="285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Notifications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5140B-58FA-4E9B-9271-67EB5AD0AA32}"/>
              </a:ext>
            </a:extLst>
          </p:cNvPr>
          <p:cNvSpPr txBox="1"/>
          <p:nvPr/>
        </p:nvSpPr>
        <p:spPr>
          <a:xfrm>
            <a:off x="678672" y="1694855"/>
            <a:ext cx="4999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permission from user to display notifications - a Web API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GRANTED/DENIED/DEFAULT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Once denied we cannot ask again, so ask at the right time.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showNotification(title, options) is the most basic of notifications.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 have seen a demo of this previously but we can see it again.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There is a great site with examples and code for a great range of notifications…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https://web-push-book.gauntface.com/demos/notification-examples/</a:t>
            </a:r>
            <a:endParaRPr lang="en-GB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85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28CC0-1703-4709-8F93-9621F938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435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ONLINE process it immediately, otherwise wait until ONLINE.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POST and get response.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If OK, delete data from IndexedDB.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GB" sz="30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Send message to page and send Notification.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en-GB" sz="30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4500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112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2400" b="1" dirty="0">
              <a:solidFill>
                <a:schemeClr val="bg1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5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7F24-C545-4AC7-A077-BE03EDD2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79"/>
            <a:ext cx="10515600" cy="90161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Offline Form Submission</a:t>
            </a:r>
          </a:p>
        </p:txBody>
      </p:sp>
      <p:sp>
        <p:nvSpPr>
          <p:cNvPr id="5" name="CaptureData">
            <a:extLst>
              <a:ext uri="{FF2B5EF4-FFF2-40B4-BE49-F238E27FC236}">
                <a16:creationId xmlns:a16="http://schemas.microsoft.com/office/drawing/2014/main" id="{AE973B90-572C-4B85-A6A7-8CE848BB9465}"/>
              </a:ext>
            </a:extLst>
          </p:cNvPr>
          <p:cNvSpPr/>
          <p:nvPr/>
        </p:nvSpPr>
        <p:spPr>
          <a:xfrm>
            <a:off x="882832" y="2495007"/>
            <a:ext cx="2174966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Capture and store data in IDB</a:t>
            </a:r>
          </a:p>
        </p:txBody>
      </p:sp>
      <p:sp>
        <p:nvSpPr>
          <p:cNvPr id="8" name="Register">
            <a:extLst>
              <a:ext uri="{FF2B5EF4-FFF2-40B4-BE49-F238E27FC236}">
                <a16:creationId xmlns:a16="http://schemas.microsoft.com/office/drawing/2014/main" id="{28976DA2-B00C-4A98-8B9F-87D5B661432A}"/>
              </a:ext>
            </a:extLst>
          </p:cNvPr>
          <p:cNvSpPr/>
          <p:nvPr/>
        </p:nvSpPr>
        <p:spPr>
          <a:xfrm>
            <a:off x="882832" y="3693468"/>
            <a:ext cx="2174966" cy="6879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 a SYNC event TAG</a:t>
            </a:r>
          </a:p>
        </p:txBody>
      </p:sp>
      <p:sp>
        <p:nvSpPr>
          <p:cNvPr id="9" name="Listen">
            <a:extLst>
              <a:ext uri="{FF2B5EF4-FFF2-40B4-BE49-F238E27FC236}">
                <a16:creationId xmlns:a16="http://schemas.microsoft.com/office/drawing/2014/main" id="{162AA107-8514-409F-BEED-231C823871D4}"/>
              </a:ext>
            </a:extLst>
          </p:cNvPr>
          <p:cNvSpPr/>
          <p:nvPr/>
        </p:nvSpPr>
        <p:spPr>
          <a:xfrm>
            <a:off x="4304211" y="3693468"/>
            <a:ext cx="2174966" cy="6879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Listen for TAG and save in event queue</a:t>
            </a:r>
          </a:p>
        </p:txBody>
      </p:sp>
      <p:sp>
        <p:nvSpPr>
          <p:cNvPr id="10" name="GetFromIDB">
            <a:extLst>
              <a:ext uri="{FF2B5EF4-FFF2-40B4-BE49-F238E27FC236}">
                <a16:creationId xmlns:a16="http://schemas.microsoft.com/office/drawing/2014/main" id="{F6F8AFF9-F2E5-4906-8D59-C2B9277C50A0}"/>
              </a:ext>
            </a:extLst>
          </p:cNvPr>
          <p:cNvSpPr/>
          <p:nvPr/>
        </p:nvSpPr>
        <p:spPr>
          <a:xfrm>
            <a:off x="6890657" y="3693468"/>
            <a:ext cx="2174966" cy="6879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 data from IDB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3B49E-C75C-4B3E-B76C-52EBCD486293}"/>
              </a:ext>
            </a:extLst>
          </p:cNvPr>
          <p:cNvSpPr/>
          <p:nvPr/>
        </p:nvSpPr>
        <p:spPr>
          <a:xfrm>
            <a:off x="882832" y="1246574"/>
            <a:ext cx="2174966" cy="90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PAGE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FC7D5-AB10-48DE-BA51-F5E4B3E55880}"/>
              </a:ext>
            </a:extLst>
          </p:cNvPr>
          <p:cNvSpPr/>
          <p:nvPr/>
        </p:nvSpPr>
        <p:spPr>
          <a:xfrm>
            <a:off x="4304212" y="1246574"/>
            <a:ext cx="2174965" cy="9016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SW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PostData">
            <a:extLst>
              <a:ext uri="{FF2B5EF4-FFF2-40B4-BE49-F238E27FC236}">
                <a16:creationId xmlns:a16="http://schemas.microsoft.com/office/drawing/2014/main" id="{15979DEF-EABE-4621-A5D2-0D7146D9ADD2}"/>
              </a:ext>
            </a:extLst>
          </p:cNvPr>
          <p:cNvSpPr/>
          <p:nvPr/>
        </p:nvSpPr>
        <p:spPr>
          <a:xfrm>
            <a:off x="9477103" y="3684759"/>
            <a:ext cx="2174966" cy="68797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data </a:t>
            </a:r>
          </a:p>
          <a:p>
            <a:pPr algn="ctr"/>
            <a:r>
              <a:rPr lang="en-GB" dirty="0"/>
              <a:t>Do any clean up</a:t>
            </a:r>
          </a:p>
        </p:txBody>
      </p:sp>
      <p:sp>
        <p:nvSpPr>
          <p:cNvPr id="20" name="NotifyPage">
            <a:extLst>
              <a:ext uri="{FF2B5EF4-FFF2-40B4-BE49-F238E27FC236}">
                <a16:creationId xmlns:a16="http://schemas.microsoft.com/office/drawing/2014/main" id="{EB26CC48-F4D3-40FD-A93D-383E40642442}"/>
              </a:ext>
            </a:extLst>
          </p:cNvPr>
          <p:cNvSpPr/>
          <p:nvPr/>
        </p:nvSpPr>
        <p:spPr>
          <a:xfrm>
            <a:off x="2481942" y="4683654"/>
            <a:ext cx="7994469" cy="631915"/>
          </a:xfrm>
          <a:prstGeom prst="lef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NOTIFICATION and MESSAGES for success of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281AC-72A0-4598-88C9-BBE413149BD6}"/>
              </a:ext>
            </a:extLst>
          </p:cNvPr>
          <p:cNvSpPr txBox="1"/>
          <p:nvPr/>
        </p:nvSpPr>
        <p:spPr>
          <a:xfrm>
            <a:off x="6278879" y="5315569"/>
            <a:ext cx="5373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back online the SW will try 3 times to send data before cancelling the task. It will emit a lastChance event for app to handle.</a:t>
            </a:r>
          </a:p>
        </p:txBody>
      </p:sp>
      <p:sp>
        <p:nvSpPr>
          <p:cNvPr id="22" name="SendTagToSW">
            <a:extLst>
              <a:ext uri="{FF2B5EF4-FFF2-40B4-BE49-F238E27FC236}">
                <a16:creationId xmlns:a16="http://schemas.microsoft.com/office/drawing/2014/main" id="{C9C1B921-DFD9-4FD5-B21B-0BB91E681335}"/>
              </a:ext>
            </a:extLst>
          </p:cNvPr>
          <p:cNvSpPr/>
          <p:nvPr/>
        </p:nvSpPr>
        <p:spPr>
          <a:xfrm>
            <a:off x="3222171" y="3910149"/>
            <a:ext cx="984069" cy="261257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5" name="Graphic 24" descr="Internet outline">
            <a:extLst>
              <a:ext uri="{FF2B5EF4-FFF2-40B4-BE49-F238E27FC236}">
                <a16:creationId xmlns:a16="http://schemas.microsoft.com/office/drawing/2014/main" id="{DC5A998C-8C37-4C81-8D64-54B1D0F0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3881" y="1781631"/>
            <a:ext cx="2174965" cy="2174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ABD5E14-A374-4FEB-AB46-77F005814FA7}"/>
              </a:ext>
            </a:extLst>
          </p:cNvPr>
          <p:cNvSpPr txBox="1"/>
          <p:nvPr/>
        </p:nvSpPr>
        <p:spPr>
          <a:xfrm>
            <a:off x="8791644" y="1858673"/>
            <a:ext cx="959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ONLINE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E797B-8FCF-4F74-AAB1-5CF46324A7AA}"/>
              </a:ext>
            </a:extLst>
          </p:cNvPr>
          <p:cNvSpPr txBox="1"/>
          <p:nvPr/>
        </p:nvSpPr>
        <p:spPr>
          <a:xfrm>
            <a:off x="7585166" y="1246574"/>
            <a:ext cx="178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85B62-68A4-4455-AA6E-82C358797EE2}"/>
              </a:ext>
            </a:extLst>
          </p:cNvPr>
          <p:cNvSpPr txBox="1"/>
          <p:nvPr/>
        </p:nvSpPr>
        <p:spPr>
          <a:xfrm>
            <a:off x="838200" y="5573486"/>
            <a:ext cx="507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Tested on my Samsung </a:t>
            </a:r>
            <a:r>
              <a:rPr lang="en-GB" i="1">
                <a:solidFill>
                  <a:srgbClr val="FF0000"/>
                </a:solidFill>
              </a:rPr>
              <a:t>02SEP2021  Notification came </a:t>
            </a:r>
            <a:r>
              <a:rPr lang="en-GB" i="1" dirty="0">
                <a:solidFill>
                  <a:srgbClr val="FF0000"/>
                </a:solidFill>
              </a:rPr>
              <a:t>through when form submitted with FLIGHT MODE ON and then back ONLINE.</a:t>
            </a:r>
          </a:p>
        </p:txBody>
      </p:sp>
    </p:spTree>
    <p:extLst>
      <p:ext uri="{BB962C8B-B14F-4D97-AF65-F5344CB8AC3E}">
        <p14:creationId xmlns:p14="http://schemas.microsoft.com/office/powerpoint/2010/main" val="38092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20" grpId="0" animBg="1"/>
      <p:bldP spid="21" grpId="0"/>
      <p:bldP spid="22" grpId="0" animBg="1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28" y="364465"/>
            <a:ext cx="10515600" cy="892835"/>
          </a:xfrm>
        </p:spPr>
        <p:txBody>
          <a:bodyPr>
            <a:noAutofit/>
          </a:bodyPr>
          <a:lstStyle/>
          <a:p>
            <a:pPr algn="ctr"/>
            <a:r>
              <a:rPr lang="en-GB" sz="6600" dirty="0"/>
              <a:t>Demo site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156"/>
            <a:ext cx="10515600" cy="3701688"/>
          </a:xfrm>
        </p:spPr>
        <p:txBody>
          <a:bodyPr>
            <a:noAutofit/>
          </a:bodyPr>
          <a:lstStyle/>
          <a:p>
            <a:pPr lvl="1" algn="ctr"/>
            <a:endParaRPr lang="en-GB" sz="8800" dirty="0">
              <a:solidFill>
                <a:schemeClr val="bg1"/>
              </a:solidFill>
              <a:latin typeface="Avenir Next LT Pro" panose="020B05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 algn="ctr"/>
            <a:r>
              <a:rPr lang="en-GB" sz="8800" u="sng" dirty="0">
                <a:solidFill>
                  <a:schemeClr val="bg1"/>
                </a:solidFill>
                <a:latin typeface="Avenir Next LT Pro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wpjs.co.uk/asyncjs </a:t>
            </a:r>
            <a:endParaRPr lang="en-GB" sz="8800" u="sng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lvl="1" algn="ctr"/>
            <a:endParaRPr lang="en-GB" sz="4800" dirty="0">
              <a:latin typeface="Avenir Next LT Pro" panose="020B0504020202020204" pitchFamily="34" charset="0"/>
            </a:endParaRPr>
          </a:p>
          <a:p>
            <a:pPr lvl="1" algn="ctr"/>
            <a:r>
              <a:rPr lang="en-GB" sz="4800" dirty="0">
                <a:latin typeface="Avenir Next LT Pro" panose="020B0504020202020204" pitchFamily="34" charset="0"/>
              </a:rPr>
              <a:t>(PWAs require httpS)</a:t>
            </a:r>
          </a:p>
        </p:txBody>
      </p:sp>
    </p:spTree>
    <p:extLst>
      <p:ext uri="{BB962C8B-B14F-4D97-AF65-F5344CB8AC3E}">
        <p14:creationId xmlns:p14="http://schemas.microsoft.com/office/powerpoint/2010/main" val="1680726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828" y="364465"/>
            <a:ext cx="10515600" cy="892835"/>
          </a:xfrm>
        </p:spPr>
        <p:txBody>
          <a:bodyPr>
            <a:noAutofit/>
          </a:bodyPr>
          <a:lstStyle/>
          <a:p>
            <a:pPr algn="ctr"/>
            <a:r>
              <a:rPr lang="en-GB" sz="6600" dirty="0"/>
              <a:t>Offline and ‘instant’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299"/>
            <a:ext cx="10515600" cy="5134791"/>
          </a:xfrm>
        </p:spPr>
        <p:txBody>
          <a:bodyPr>
            <a:noAutofit/>
          </a:bodyPr>
          <a:lstStyle/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Using </a:t>
            </a:r>
            <a:r>
              <a:rPr lang="en-GB" sz="3200" b="1" dirty="0">
                <a:latin typeface="Avenir Next LT Pro" panose="020B0504020202020204" pitchFamily="34" charset="0"/>
              </a:rPr>
              <a:t>HTML5</a:t>
            </a:r>
            <a:r>
              <a:rPr lang="en-GB" sz="3200" dirty="0">
                <a:latin typeface="Avenir Next LT Pro" panose="020B0504020202020204" pitchFamily="34" charset="0"/>
              </a:rPr>
              <a:t> APIs to create fast, robust websites.</a:t>
            </a:r>
          </a:p>
          <a:p>
            <a:pPr algn="ctr"/>
            <a:r>
              <a:rPr lang="en-GB" sz="3200" dirty="0">
                <a:latin typeface="Avenir Next LT Pro" panose="020B0504020202020204" pitchFamily="34" charset="0"/>
              </a:rPr>
              <a:t>Collectively known as Progressive Web Apps</a:t>
            </a:r>
            <a:r>
              <a:rPr lang="en-GB" sz="6000" dirty="0">
                <a:latin typeface="Avenir Next LT Pro" panose="020B0504020202020204" pitchFamily="34" charset="0"/>
              </a:rPr>
              <a:t>.</a:t>
            </a:r>
          </a:p>
          <a:p>
            <a:pPr algn="ctr"/>
            <a:r>
              <a:rPr lang="en-GB" sz="6000" dirty="0">
                <a:latin typeface="Avenir Next LT Pro" panose="020B0504020202020204" pitchFamily="34" charset="0"/>
              </a:rPr>
              <a:t>Craig West</a:t>
            </a:r>
          </a:p>
          <a:p>
            <a:pPr algn="ctr"/>
            <a:r>
              <a:rPr lang="en-GB" sz="6000" dirty="0">
                <a:latin typeface="Avenir Next LT Pro" panose="020B0504020202020204" pitchFamily="34" charset="0"/>
              </a:rPr>
              <a:t>Trainer and Developer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https://github.com/iwswordpress</a:t>
            </a:r>
            <a:endParaRPr lang="en-GB" sz="48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Avenir Next LT Pro" panose="020B0504020202020204" pitchFamily="34" charset="0"/>
              </a:rPr>
              <a:t>craig@wpjs.co.uk</a:t>
            </a:r>
          </a:p>
          <a:p>
            <a:pPr algn="ctr"/>
            <a:endParaRPr lang="en-GB" sz="4800" dirty="0">
              <a:latin typeface="Avenir Next LT Pro" panose="020B0504020202020204" pitchFamily="34" charset="0"/>
            </a:endParaRPr>
          </a:p>
          <a:p>
            <a:pPr algn="ctr"/>
            <a:endParaRPr lang="en-GB" sz="4800" dirty="0">
              <a:latin typeface="Avenir Next LT Pro" panose="020B0504020202020204" pitchFamily="34" charset="0"/>
            </a:endParaRPr>
          </a:p>
          <a:p>
            <a:pPr algn="ctr"/>
            <a:endParaRPr lang="en-GB" sz="6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45B8DF5E-61B2-4D61-8671-DDB46D182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53" y="479955"/>
            <a:ext cx="8214293" cy="589809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FC7B54-61C1-4ACB-836B-B71194F6BFF4}"/>
              </a:ext>
            </a:extLst>
          </p:cNvPr>
          <p:cNvSpPr txBox="1"/>
          <p:nvPr/>
        </p:nvSpPr>
        <p:spPr>
          <a:xfrm>
            <a:off x="3335381" y="597247"/>
            <a:ext cx="317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Progressive = one can use just a few features as needed.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2FA7E-8AA7-449C-8C77-2C1BE27B4150}"/>
              </a:ext>
            </a:extLst>
          </p:cNvPr>
          <p:cNvSpPr txBox="1"/>
          <p:nvPr/>
        </p:nvSpPr>
        <p:spPr>
          <a:xfrm>
            <a:off x="5286101" y="2011680"/>
            <a:ext cx="467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Brain interprets instant  if  &lt; 100ms</a:t>
            </a:r>
          </a:p>
        </p:txBody>
      </p:sp>
    </p:spTree>
    <p:extLst>
      <p:ext uri="{BB962C8B-B14F-4D97-AF65-F5344CB8AC3E}">
        <p14:creationId xmlns:p14="http://schemas.microsoft.com/office/powerpoint/2010/main" val="86323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</a:t>
            </a:r>
            <a:r>
              <a:rPr lang="en-GB" b="1" i="1" dirty="0">
                <a:solidFill>
                  <a:srgbClr val="FF0000"/>
                </a:solidFill>
              </a:rPr>
              <a:t>I</a:t>
            </a:r>
            <a:r>
              <a:rPr lang="en-GB" dirty="0"/>
              <a:t> find tech so hard at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Brain shapes…</a:t>
            </a:r>
          </a:p>
          <a:p>
            <a:r>
              <a:rPr lang="en-GB" dirty="0"/>
              <a:t>It is a if I have to change the shape of parts of my brain from one shape to another and that can create a lot of </a:t>
            </a:r>
            <a:r>
              <a:rPr lang="en-GB" b="1" i="1" dirty="0">
                <a:blipFill>
                  <a:blip r:embed="rId2"/>
                  <a:tile tx="0" ty="0" sx="100000" sy="100000" flip="none" algn="tl"/>
                </a:blipFill>
                <a:effectLst>
                  <a:outerShdw blurRad="50800" dist="50800" dir="5400000" algn="ctr" rotWithShape="0">
                    <a:schemeClr val="accent1">
                      <a:lumMod val="40000"/>
                      <a:lumOff val="60000"/>
                    </a:schemeClr>
                  </a:outerShdw>
                </a:effectLst>
              </a:rPr>
              <a:t>friction</a:t>
            </a:r>
            <a:r>
              <a:rPr lang="en-GB" dirty="0"/>
              <a:t> (discomfort).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0EDAA-38C1-4FF4-BB67-194F2E4642C5}"/>
              </a:ext>
            </a:extLst>
          </p:cNvPr>
          <p:cNvSpPr/>
          <p:nvPr/>
        </p:nvSpPr>
        <p:spPr>
          <a:xfrm>
            <a:off x="1412421" y="5164932"/>
            <a:ext cx="1541418" cy="7053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389AB4D-A2D7-4C01-B166-9B0CF14208DD}"/>
              </a:ext>
            </a:extLst>
          </p:cNvPr>
          <p:cNvSpPr/>
          <p:nvPr/>
        </p:nvSpPr>
        <p:spPr>
          <a:xfrm>
            <a:off x="3209925" y="5317127"/>
            <a:ext cx="3686175" cy="4005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57B2721F-F167-47B9-AB47-6BCAF0CC8448}"/>
              </a:ext>
            </a:extLst>
          </p:cNvPr>
          <p:cNvSpPr/>
          <p:nvPr/>
        </p:nvSpPr>
        <p:spPr>
          <a:xfrm>
            <a:off x="7025640" y="4772297"/>
            <a:ext cx="1637211" cy="1496786"/>
          </a:xfrm>
          <a:prstGeom prst="hexagon">
            <a:avLst>
              <a:gd name="adj" fmla="val 39636"/>
              <a:gd name="vf" fmla="val 11547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539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B4E13-A7DB-44C3-8C9E-AB7F0B3C39BB}"/>
              </a:ext>
            </a:extLst>
          </p:cNvPr>
          <p:cNvCxnSpPr>
            <a:cxnSpLocks/>
          </p:cNvCxnSpPr>
          <p:nvPr/>
        </p:nvCxnSpPr>
        <p:spPr>
          <a:xfrm flipH="1">
            <a:off x="2797157" y="823003"/>
            <a:ext cx="7030226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39FD19AF-EB29-480D-98EB-FC92A81B2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553" y="429265"/>
            <a:ext cx="914400" cy="914400"/>
          </a:xfrm>
          <a:prstGeom prst="rect">
            <a:avLst/>
          </a:prstGeom>
        </p:spPr>
      </p:pic>
      <p:pic>
        <p:nvPicPr>
          <p:cNvPr id="19" name="Graphic 18" descr="Web design">
            <a:extLst>
              <a:ext uri="{FF2B5EF4-FFF2-40B4-BE49-F238E27FC236}">
                <a16:creationId xmlns:a16="http://schemas.microsoft.com/office/drawing/2014/main" id="{437D1DFE-9B61-457D-ACD1-633118067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317" y="429265"/>
            <a:ext cx="914400" cy="914400"/>
          </a:xfrm>
          <a:prstGeom prst="rect">
            <a:avLst/>
          </a:prstGeom>
        </p:spPr>
      </p:pic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9D89DD50-4605-4242-A723-045F66DC99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7016" y="382647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419EFA6-EA1E-4155-8475-CB23C574A45B}"/>
              </a:ext>
            </a:extLst>
          </p:cNvPr>
          <p:cNvSpPr txBox="1"/>
          <p:nvPr/>
        </p:nvSpPr>
        <p:spPr>
          <a:xfrm>
            <a:off x="9405259" y="1432786"/>
            <a:ext cx="189091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8F1CA-0DCF-420C-9537-18E32638E83E}"/>
              </a:ext>
            </a:extLst>
          </p:cNvPr>
          <p:cNvCxnSpPr/>
          <p:nvPr/>
        </p:nvCxnSpPr>
        <p:spPr>
          <a:xfrm>
            <a:off x="8216231" y="198125"/>
            <a:ext cx="0" cy="6238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AB678B-0F56-4A79-B93D-B6B62B8F6167}"/>
              </a:ext>
            </a:extLst>
          </p:cNvPr>
          <p:cNvSpPr/>
          <p:nvPr/>
        </p:nvSpPr>
        <p:spPr>
          <a:xfrm>
            <a:off x="7026917" y="176612"/>
            <a:ext cx="863870" cy="62597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41F6B-4FF2-4705-9FFE-23339280F96D}"/>
              </a:ext>
            </a:extLst>
          </p:cNvPr>
          <p:cNvSpPr txBox="1"/>
          <p:nvPr/>
        </p:nvSpPr>
        <p:spPr>
          <a:xfrm>
            <a:off x="4948739" y="612088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Browser’s HTTP 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75015-9201-4114-8885-14E5C3010B24}"/>
              </a:ext>
            </a:extLst>
          </p:cNvPr>
          <p:cNvCxnSpPr>
            <a:cxnSpLocks/>
          </p:cNvCxnSpPr>
          <p:nvPr/>
        </p:nvCxnSpPr>
        <p:spPr>
          <a:xfrm>
            <a:off x="7026917" y="823003"/>
            <a:ext cx="86387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56C9D4-C88B-4DDD-BCA3-569DAEE80820}"/>
              </a:ext>
            </a:extLst>
          </p:cNvPr>
          <p:cNvSpPr txBox="1"/>
          <p:nvPr/>
        </p:nvSpPr>
        <p:spPr>
          <a:xfrm>
            <a:off x="8517185" y="2021348"/>
            <a:ext cx="351219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requests go through browser cache and we can specify rules as to how the browser cache responds</a:t>
            </a:r>
            <a:r>
              <a:rPr lang="en-GB" sz="2800" dirty="0">
                <a:solidFill>
                  <a:srgbClr val="FF0000"/>
                </a:solidFill>
              </a:rPr>
              <a:t>.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rgbClr val="FF0000"/>
                </a:solidFill>
              </a:rPr>
              <a:t>Thus the ‘network’ response could just be the browser cache.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0E46A4-EAE4-4456-88BB-2130D4255A3C}"/>
              </a:ext>
            </a:extLst>
          </p:cNvPr>
          <p:cNvSpPr txBox="1"/>
          <p:nvPr/>
        </p:nvSpPr>
        <p:spPr>
          <a:xfrm>
            <a:off x="358437" y="1263509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– Browser -Page</a:t>
            </a:r>
          </a:p>
        </p:txBody>
      </p:sp>
    </p:spTree>
    <p:extLst>
      <p:ext uri="{BB962C8B-B14F-4D97-AF65-F5344CB8AC3E}">
        <p14:creationId xmlns:p14="http://schemas.microsoft.com/office/powerpoint/2010/main" val="361989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B4E13-A7DB-44C3-8C9E-AB7F0B3C39BB}"/>
              </a:ext>
            </a:extLst>
          </p:cNvPr>
          <p:cNvCxnSpPr>
            <a:cxnSpLocks/>
          </p:cNvCxnSpPr>
          <p:nvPr/>
        </p:nvCxnSpPr>
        <p:spPr>
          <a:xfrm flipH="1">
            <a:off x="6244253" y="823003"/>
            <a:ext cx="3583129" cy="0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6D42257E-F0B6-40FE-9F95-8C063FD71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0485" y="4674817"/>
            <a:ext cx="914400" cy="914400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39FD19AF-EB29-480D-98EB-FC92A81B2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553" y="42926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B8F1AE46-9BE0-4E49-8AFD-23992D955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6317" y="2645568"/>
            <a:ext cx="914400" cy="914400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1CDCDB37-E141-4FB8-9C16-1B7932B9C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9487" y="382647"/>
            <a:ext cx="914400" cy="914400"/>
          </a:xfrm>
          <a:prstGeom prst="rect">
            <a:avLst/>
          </a:prstGeom>
        </p:spPr>
      </p:pic>
      <p:pic>
        <p:nvPicPr>
          <p:cNvPr id="19" name="Graphic 18" descr="Web design">
            <a:extLst>
              <a:ext uri="{FF2B5EF4-FFF2-40B4-BE49-F238E27FC236}">
                <a16:creationId xmlns:a16="http://schemas.microsoft.com/office/drawing/2014/main" id="{437D1DFE-9B61-457D-ACD1-633118067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86317" y="429265"/>
            <a:ext cx="914400" cy="914400"/>
          </a:xfrm>
          <a:prstGeom prst="rect">
            <a:avLst/>
          </a:prstGeom>
        </p:spPr>
      </p:pic>
      <p:pic>
        <p:nvPicPr>
          <p:cNvPr id="21" name="Graphic 20" descr="World">
            <a:extLst>
              <a:ext uri="{FF2B5EF4-FFF2-40B4-BE49-F238E27FC236}">
                <a16:creationId xmlns:a16="http://schemas.microsoft.com/office/drawing/2014/main" id="{9D89DD50-4605-4242-A723-045F66DC99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87016" y="382647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24FC72-9070-42AE-996A-E75CF00F7785}"/>
              </a:ext>
            </a:extLst>
          </p:cNvPr>
          <p:cNvSpPr txBox="1"/>
          <p:nvPr/>
        </p:nvSpPr>
        <p:spPr>
          <a:xfrm>
            <a:off x="979957" y="4793463"/>
            <a:ext cx="2321721" cy="67710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Stores resources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19EFA6-EA1E-4155-8475-CB23C574A45B}"/>
              </a:ext>
            </a:extLst>
          </p:cNvPr>
          <p:cNvSpPr txBox="1"/>
          <p:nvPr/>
        </p:nvSpPr>
        <p:spPr>
          <a:xfrm>
            <a:off x="9405259" y="1432786"/>
            <a:ext cx="1890911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1F142C-7B99-4F78-9D97-4F2B88430A39}"/>
              </a:ext>
            </a:extLst>
          </p:cNvPr>
          <p:cNvSpPr txBox="1"/>
          <p:nvPr/>
        </p:nvSpPr>
        <p:spPr>
          <a:xfrm>
            <a:off x="4439865" y="1248120"/>
            <a:ext cx="2501300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Worker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691B79-AABE-43A9-9F3E-B935A543FAB7}"/>
              </a:ext>
            </a:extLst>
          </p:cNvPr>
          <p:cNvSpPr txBox="1"/>
          <p:nvPr/>
        </p:nvSpPr>
        <p:spPr>
          <a:xfrm>
            <a:off x="358437" y="1263509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Device – Browser -Page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E80081-A286-4E7C-ADBC-2E55ECDC2CDE}"/>
              </a:ext>
            </a:extLst>
          </p:cNvPr>
          <p:cNvSpPr txBox="1"/>
          <p:nvPr/>
        </p:nvSpPr>
        <p:spPr>
          <a:xfrm>
            <a:off x="363008" y="2902713"/>
            <a:ext cx="1554790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IndexedDB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68F1CA-0DCF-420C-9537-18E32638E83E}"/>
              </a:ext>
            </a:extLst>
          </p:cNvPr>
          <p:cNvCxnSpPr/>
          <p:nvPr/>
        </p:nvCxnSpPr>
        <p:spPr>
          <a:xfrm>
            <a:off x="8216231" y="198125"/>
            <a:ext cx="0" cy="6238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EEFE0E-1A0A-4777-8404-6C66EB1DB00A}"/>
              </a:ext>
            </a:extLst>
          </p:cNvPr>
          <p:cNvCxnSpPr>
            <a:cxnSpLocks/>
          </p:cNvCxnSpPr>
          <p:nvPr/>
        </p:nvCxnSpPr>
        <p:spPr>
          <a:xfrm flipH="1">
            <a:off x="3055043" y="1766876"/>
            <a:ext cx="2974321" cy="2918617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AD6557-2A42-46CE-B53D-FE2CBB6CA2CB}"/>
              </a:ext>
            </a:extLst>
          </p:cNvPr>
          <p:cNvCxnSpPr>
            <a:cxnSpLocks/>
          </p:cNvCxnSpPr>
          <p:nvPr/>
        </p:nvCxnSpPr>
        <p:spPr>
          <a:xfrm flipH="1">
            <a:off x="2253973" y="1649912"/>
            <a:ext cx="11449" cy="1055993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4603C03-656B-4AC6-B3C5-6CF1FAA74B64}"/>
              </a:ext>
            </a:extLst>
          </p:cNvPr>
          <p:cNvCxnSpPr>
            <a:cxnSpLocks/>
          </p:cNvCxnSpPr>
          <p:nvPr/>
        </p:nvCxnSpPr>
        <p:spPr>
          <a:xfrm flipH="1">
            <a:off x="3327447" y="1405290"/>
            <a:ext cx="1036460" cy="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0AB678B-0F56-4A79-B93D-B6B62B8F6167}"/>
              </a:ext>
            </a:extLst>
          </p:cNvPr>
          <p:cNvSpPr/>
          <p:nvPr/>
        </p:nvSpPr>
        <p:spPr>
          <a:xfrm>
            <a:off x="7026917" y="176612"/>
            <a:ext cx="863870" cy="62597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441F6B-4FF2-4705-9FFE-23339280F96D}"/>
              </a:ext>
            </a:extLst>
          </p:cNvPr>
          <p:cNvSpPr txBox="1"/>
          <p:nvPr/>
        </p:nvSpPr>
        <p:spPr>
          <a:xfrm>
            <a:off x="4948739" y="6120885"/>
            <a:ext cx="294204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Browser’s HTTP Cache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75015-9201-4114-8885-14E5C3010B24}"/>
              </a:ext>
            </a:extLst>
          </p:cNvPr>
          <p:cNvCxnSpPr>
            <a:cxnSpLocks/>
          </p:cNvCxnSpPr>
          <p:nvPr/>
        </p:nvCxnSpPr>
        <p:spPr>
          <a:xfrm flipV="1">
            <a:off x="7026917" y="823003"/>
            <a:ext cx="863870" cy="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502B76-D73E-4247-9F30-8826BB74B477}"/>
              </a:ext>
            </a:extLst>
          </p:cNvPr>
          <p:cNvCxnSpPr>
            <a:cxnSpLocks/>
          </p:cNvCxnSpPr>
          <p:nvPr/>
        </p:nvCxnSpPr>
        <p:spPr>
          <a:xfrm>
            <a:off x="2590866" y="1632841"/>
            <a:ext cx="0" cy="3041976"/>
          </a:xfrm>
          <a:prstGeom prst="straightConnector1">
            <a:avLst/>
          </a:prstGeom>
          <a:ln w="508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93EF7-D026-4224-91FB-A7333E56D0EE}"/>
              </a:ext>
            </a:extLst>
          </p:cNvPr>
          <p:cNvCxnSpPr>
            <a:cxnSpLocks/>
          </p:cNvCxnSpPr>
          <p:nvPr/>
        </p:nvCxnSpPr>
        <p:spPr>
          <a:xfrm flipH="1">
            <a:off x="2797157" y="1664847"/>
            <a:ext cx="1566750" cy="1357548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6BD359-8215-4B67-89BF-EF69406D7FF2}"/>
              </a:ext>
            </a:extLst>
          </p:cNvPr>
          <p:cNvCxnSpPr>
            <a:cxnSpLocks/>
          </p:cNvCxnSpPr>
          <p:nvPr/>
        </p:nvCxnSpPr>
        <p:spPr>
          <a:xfrm>
            <a:off x="2797157" y="858078"/>
            <a:ext cx="2509458" cy="9525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261F087-BB3B-47D8-9E1E-3B24A6E137A4}"/>
              </a:ext>
            </a:extLst>
          </p:cNvPr>
          <p:cNvSpPr txBox="1"/>
          <p:nvPr/>
        </p:nvSpPr>
        <p:spPr>
          <a:xfrm>
            <a:off x="3356206" y="385262"/>
            <a:ext cx="1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Message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0F9DA-1DC2-4B34-830C-47C030AF0DA5}"/>
              </a:ext>
            </a:extLst>
          </p:cNvPr>
          <p:cNvSpPr txBox="1"/>
          <p:nvPr/>
        </p:nvSpPr>
        <p:spPr>
          <a:xfrm>
            <a:off x="3327447" y="1034796"/>
            <a:ext cx="117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Fetch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BEC34-C6B6-4E87-91D1-14C692C13BBE}"/>
              </a:ext>
            </a:extLst>
          </p:cNvPr>
          <p:cNvSpPr txBox="1"/>
          <p:nvPr/>
        </p:nvSpPr>
        <p:spPr>
          <a:xfrm rot="16200000">
            <a:off x="2140992" y="3454477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91AFD-4CD5-4C27-8D1B-BDD8B81BA850}"/>
              </a:ext>
            </a:extLst>
          </p:cNvPr>
          <p:cNvSpPr txBox="1"/>
          <p:nvPr/>
        </p:nvSpPr>
        <p:spPr>
          <a:xfrm rot="18912938">
            <a:off x="3896735" y="2748411"/>
            <a:ext cx="12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Cache API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DE0D513-E4B8-4CF2-A750-B5F2FD2E547D}"/>
              </a:ext>
            </a:extLst>
          </p:cNvPr>
          <p:cNvSpPr/>
          <p:nvPr/>
        </p:nvSpPr>
        <p:spPr>
          <a:xfrm>
            <a:off x="5230364" y="3066713"/>
            <a:ext cx="1246822" cy="724574"/>
          </a:xfrm>
          <a:prstGeom prst="flowChartMagneticDisk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E4077-FE75-488C-86B8-77C7B5682993}"/>
              </a:ext>
            </a:extLst>
          </p:cNvPr>
          <p:cNvSpPr txBox="1"/>
          <p:nvPr/>
        </p:nvSpPr>
        <p:spPr>
          <a:xfrm>
            <a:off x="5568041" y="3261274"/>
            <a:ext cx="75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o/s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50F763-01B4-4184-9771-3591AF866D77}"/>
              </a:ext>
            </a:extLst>
          </p:cNvPr>
          <p:cNvCxnSpPr>
            <a:cxnSpLocks/>
          </p:cNvCxnSpPr>
          <p:nvPr/>
        </p:nvCxnSpPr>
        <p:spPr>
          <a:xfrm>
            <a:off x="6221100" y="1725199"/>
            <a:ext cx="14052" cy="1326759"/>
          </a:xfrm>
          <a:prstGeom prst="straightConnector1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4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795463"/>
            <a:ext cx="10515600" cy="423386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Essentially event listeners from page/device services – ‘fetch’ being the most used. </a:t>
            </a: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NB: AJAX/Axios etc do NOT trigger ‘fetch’ event. Only the Fetch API </a:t>
            </a: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They can be triggered by events from page/device services – ‘fetch’ being the most used. </a:t>
            </a:r>
          </a:p>
        </p:txBody>
      </p:sp>
    </p:spTree>
    <p:extLst>
      <p:ext uri="{BB962C8B-B14F-4D97-AF65-F5344CB8AC3E}">
        <p14:creationId xmlns:p14="http://schemas.microsoft.com/office/powerpoint/2010/main" val="347244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904874"/>
            <a:ext cx="10515600" cy="561784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Service Workers are the powerhouse of PWAs.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JavaScript files but a wrapper to OS. 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Runs in own thread so does not block JS. Async APIs only.</a:t>
            </a: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They operate even if the browser or tab is closed.</a:t>
            </a:r>
          </a:p>
          <a:p>
            <a:pPr>
              <a:spcBef>
                <a:spcPct val="0"/>
              </a:spcBef>
            </a:pP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Must use http</a:t>
            </a:r>
            <a:r>
              <a:rPr lang="en-GB" sz="3600" b="1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</a:t>
            </a:r>
            <a:r>
              <a:rPr lang="en-GB" sz="36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unless localhost.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Cannot access DOM – event messaging to and from web pages.</a:t>
            </a: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ct val="0"/>
              </a:spcBef>
            </a:pPr>
            <a:endParaRPr lang="en-GB" sz="3600" dirty="0"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80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9C98-962F-4C3A-B575-99BB0A9C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Service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8FCA-15A2-453C-BEDB-B01FF3E4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8" y="1145382"/>
            <a:ext cx="10515600" cy="28717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They may go to sleep but are awoken by events.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SW Lifecycle, Push notifications, Notifications and BackgroundSync are other events.</a:t>
            </a:r>
          </a:p>
          <a:p>
            <a:pPr>
              <a:spcBef>
                <a:spcPct val="0"/>
              </a:spcBef>
            </a:pPr>
            <a:r>
              <a:rPr lang="en-GB" dirty="0">
                <a:ea typeface="+mj-ea"/>
              </a:rPr>
              <a:t>Has a SCOPE over which it has dominion – based on where it is located or its SCOPE option (later).</a:t>
            </a:r>
          </a:p>
          <a:p>
            <a:pPr>
              <a:spcBef>
                <a:spcPct val="0"/>
              </a:spcBef>
            </a:pPr>
            <a:endParaRPr lang="en-GB" dirty="0">
              <a:ea typeface="+mj-e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08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968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Calibri</vt:lpstr>
      <vt:lpstr>Calibri Light</vt:lpstr>
      <vt:lpstr>Segoe UI</vt:lpstr>
      <vt:lpstr>Segoe UI Light</vt:lpstr>
      <vt:lpstr>Office Theme</vt:lpstr>
      <vt:lpstr>Offline and ‘instant’ websites</vt:lpstr>
      <vt:lpstr>Demo site and resources</vt:lpstr>
      <vt:lpstr>PowerPoint Presentation</vt:lpstr>
      <vt:lpstr>Why do I find tech so hard at times?</vt:lpstr>
      <vt:lpstr>PowerPoint Presentation</vt:lpstr>
      <vt:lpstr>PowerPoint Presentation</vt:lpstr>
      <vt:lpstr>Service Workers</vt:lpstr>
      <vt:lpstr>Service Workers</vt:lpstr>
      <vt:lpstr>Service Workers</vt:lpstr>
      <vt:lpstr>10s - Installability</vt:lpstr>
      <vt:lpstr>SW and Cache API</vt:lpstr>
      <vt:lpstr>IndexedDB</vt:lpstr>
      <vt:lpstr>IndexedDB</vt:lpstr>
      <vt:lpstr>Messaging and Notifications</vt:lpstr>
      <vt:lpstr>Messaging and Notifications</vt:lpstr>
      <vt:lpstr>HTML Messaging API</vt:lpstr>
      <vt:lpstr>Notifications API – HTML API</vt:lpstr>
      <vt:lpstr>Offline Form Submission</vt:lpstr>
      <vt:lpstr>Offline Form Submission</vt:lpstr>
      <vt:lpstr>Offline and ‘instant’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West</dc:creator>
  <cp:lastModifiedBy>Craig West</cp:lastModifiedBy>
  <cp:revision>111</cp:revision>
  <dcterms:created xsi:type="dcterms:W3CDTF">2021-03-14T08:54:17Z</dcterms:created>
  <dcterms:modified xsi:type="dcterms:W3CDTF">2021-09-02T15:59:43Z</dcterms:modified>
</cp:coreProperties>
</file>