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E6"/>
    <a:srgbClr val="CCFFFF"/>
    <a:srgbClr val="2196F3"/>
    <a:srgbClr val="FAF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0CBB-640D-4556-B94C-2182BC10F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FF013-F45F-49E3-BCAD-3939BDE54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301B-16FF-46E9-A8A6-4A973EB8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7E880-0136-4C0E-B53C-99193830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0B2B-1C2C-4A2B-8077-C9FD85B4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1289-99E1-4A20-A3E4-D6F6876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AD61D-A992-426E-83BF-A3B93669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F4CE-6C53-4A9A-8DEB-A483D548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F92F-9BCD-42DC-A27F-50B70B9E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9069-B15B-45C8-AC7D-AD806050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F995E-3AFE-4B5D-9656-B9DB987A1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1715F-DF0A-4CDE-9792-5B9A8F89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2C2A-C1AE-43C0-8345-FB6CDBF8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2BE8-D1BD-429B-8296-5DE1CEF4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2285-4BE3-4EEB-9803-237D287A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5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5408-63D5-4833-901C-B309CD4D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ACF2-A1F5-4B6D-8CC3-C51A7A9B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6A9D-5079-4AA6-B158-660530F6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2F23-E45D-4234-BF5A-843A0991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B536-0FDE-4B2C-B36E-9DCBA761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F959-274C-43B0-99A4-06F05AF3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69023-64F5-40D7-BEAD-5ED3C24A9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A6E54-2364-46F0-B401-5108921F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BC24-BB39-4A16-924B-EB1F5E48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080D-3826-4CF0-8063-3985517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33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87D8-C9A0-4D84-965D-854C45F5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E0F8-4699-492E-9EAE-6641596A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9FA28-AD26-4180-8A6B-EDD0BB9FA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2D6D6-E5DD-4254-8CA4-86A15DD0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38F95-64E6-45F4-8212-BB5A1A7C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0D3D9-2A72-4E6E-88A8-82577316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946D-ABED-4E2B-8B32-7C61A9FC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10930-C42F-4D27-A05A-4CF28E4B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B57C8-A32E-4D0F-B162-6443BCEA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77356-2821-4B31-AB8A-5A2F4FB2A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F7C6A-1E9A-4861-9F87-594E8DA33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7C1CC-D628-4FDA-BE87-D56A6B62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A49A6-384F-40F2-ACA9-2FFF1C82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C099F-7CCF-4C17-A90F-C839D98A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76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0372-43F8-4CDB-8C44-87C49B58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DD09D-0093-4885-AC53-E2B4E6D6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7B5EE-201A-4292-A91E-D60578AC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7A2AE-19E6-4020-BF18-46375A92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9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EE562-E129-4335-A087-62EF8577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599DA-8A6A-40AD-BDE7-9439B820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BADC1-0488-40B5-95B2-14E986E7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8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0741-7B56-4863-AFA8-4DD11FC6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09ED-F66C-42E0-96E7-75BFDD53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CE5E5-4781-47F7-8A0E-BC6D62FC4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BD9BE-9E42-4C8B-9302-F6742821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6503-E44D-4C6D-BFC9-3E37DD49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F6929-5617-462E-95B7-8D6B4423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D704-21A8-4AD3-B78B-BD5B7E7D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BFFA3-CBDC-4E8C-BDF9-B4EF73176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1D073-EE9D-4E44-B48F-2D2DC495D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69DBC-3667-49D9-9349-11E97147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9E50A-1C08-4347-99CB-04BE87D0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77470-929E-4E58-8A90-A0CB765E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8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BC164-9165-45EA-964E-1F8BD066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D6F98-D79A-450D-A652-EB3D8D10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96F5-5F95-4000-99D9-1CB2EFF95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674A-365A-4522-B93B-B6F05D15CF6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56908-BAD3-454A-AAD9-FDD6D04C8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33A7-2AF4-47A6-8156-A76FEC056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sv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2.sv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B4E13-A7DB-44C3-8C9E-AB7F0B3C39BB}"/>
              </a:ext>
            </a:extLst>
          </p:cNvPr>
          <p:cNvCxnSpPr>
            <a:cxnSpLocks/>
          </p:cNvCxnSpPr>
          <p:nvPr/>
        </p:nvCxnSpPr>
        <p:spPr>
          <a:xfrm flipH="1">
            <a:off x="2797157" y="823003"/>
            <a:ext cx="7030226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39FD19AF-EB29-480D-98EB-FC92A81B2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553" y="429265"/>
            <a:ext cx="914400" cy="914400"/>
          </a:xfrm>
          <a:prstGeom prst="rect">
            <a:avLst/>
          </a:prstGeom>
        </p:spPr>
      </p:pic>
      <p:pic>
        <p:nvPicPr>
          <p:cNvPr id="19" name="Graphic 18" descr="Web design">
            <a:extLst>
              <a:ext uri="{FF2B5EF4-FFF2-40B4-BE49-F238E27FC236}">
                <a16:creationId xmlns:a16="http://schemas.microsoft.com/office/drawing/2014/main" id="{437D1DFE-9B61-457D-ACD1-633118067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317" y="429265"/>
            <a:ext cx="914400" cy="914400"/>
          </a:xfrm>
          <a:prstGeom prst="rect">
            <a:avLst/>
          </a:prstGeom>
        </p:spPr>
      </p:pic>
      <p:pic>
        <p:nvPicPr>
          <p:cNvPr id="21" name="Graphic 20" descr="World">
            <a:extLst>
              <a:ext uri="{FF2B5EF4-FFF2-40B4-BE49-F238E27FC236}">
                <a16:creationId xmlns:a16="http://schemas.microsoft.com/office/drawing/2014/main" id="{9D89DD50-4605-4242-A723-045F66DC9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7016" y="382647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419EFA6-EA1E-4155-8475-CB23C574A45B}"/>
              </a:ext>
            </a:extLst>
          </p:cNvPr>
          <p:cNvSpPr txBox="1"/>
          <p:nvPr/>
        </p:nvSpPr>
        <p:spPr>
          <a:xfrm>
            <a:off x="9405259" y="1432786"/>
            <a:ext cx="189091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68F1CA-0DCF-420C-9537-18E32638E83E}"/>
              </a:ext>
            </a:extLst>
          </p:cNvPr>
          <p:cNvCxnSpPr/>
          <p:nvPr/>
        </p:nvCxnSpPr>
        <p:spPr>
          <a:xfrm>
            <a:off x="8216231" y="198125"/>
            <a:ext cx="0" cy="6238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0AB678B-0F56-4A79-B93D-B6B62B8F6167}"/>
              </a:ext>
            </a:extLst>
          </p:cNvPr>
          <p:cNvSpPr/>
          <p:nvPr/>
        </p:nvSpPr>
        <p:spPr>
          <a:xfrm>
            <a:off x="7026917" y="176612"/>
            <a:ext cx="863870" cy="62597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41F6B-4FF2-4705-9FFE-23339280F96D}"/>
              </a:ext>
            </a:extLst>
          </p:cNvPr>
          <p:cNvSpPr txBox="1"/>
          <p:nvPr/>
        </p:nvSpPr>
        <p:spPr>
          <a:xfrm>
            <a:off x="4948739" y="6120885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Browser’s HTTP Cache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975015-9201-4114-8885-14E5C3010B24}"/>
              </a:ext>
            </a:extLst>
          </p:cNvPr>
          <p:cNvCxnSpPr>
            <a:cxnSpLocks/>
          </p:cNvCxnSpPr>
          <p:nvPr/>
        </p:nvCxnSpPr>
        <p:spPr>
          <a:xfrm>
            <a:off x="7026917" y="823003"/>
            <a:ext cx="863870" cy="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1691B79-AABE-43A9-9F3E-B935A543FAB7}"/>
              </a:ext>
            </a:extLst>
          </p:cNvPr>
          <p:cNvSpPr txBox="1"/>
          <p:nvPr/>
        </p:nvSpPr>
        <p:spPr>
          <a:xfrm>
            <a:off x="358437" y="1291205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– Browser -Page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56C9D4-C88B-4DDD-BCA3-569DAEE80820}"/>
              </a:ext>
            </a:extLst>
          </p:cNvPr>
          <p:cNvSpPr txBox="1"/>
          <p:nvPr/>
        </p:nvSpPr>
        <p:spPr>
          <a:xfrm>
            <a:off x="8517185" y="2021348"/>
            <a:ext cx="35121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requests go through browser cache and we can specify rules as to how the browser cache responds</a:t>
            </a:r>
            <a:r>
              <a:rPr lang="en-GB" sz="2800" dirty="0">
                <a:solidFill>
                  <a:srgbClr val="FF0000"/>
                </a:solidFill>
              </a:rPr>
              <a:t>.</a:t>
            </a:r>
          </a:p>
          <a:p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>
                <a:solidFill>
                  <a:srgbClr val="FF0000"/>
                </a:solidFill>
              </a:rPr>
              <a:t>Thus the ‘network’ response could just be the browser cache.</a:t>
            </a:r>
          </a:p>
        </p:txBody>
      </p:sp>
    </p:spTree>
    <p:extLst>
      <p:ext uri="{BB962C8B-B14F-4D97-AF65-F5344CB8AC3E}">
        <p14:creationId xmlns:p14="http://schemas.microsoft.com/office/powerpoint/2010/main" val="18158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B4E13-A7DB-44C3-8C9E-AB7F0B3C39BB}"/>
              </a:ext>
            </a:extLst>
          </p:cNvPr>
          <p:cNvCxnSpPr>
            <a:cxnSpLocks/>
          </p:cNvCxnSpPr>
          <p:nvPr/>
        </p:nvCxnSpPr>
        <p:spPr>
          <a:xfrm flipH="1">
            <a:off x="6244253" y="823003"/>
            <a:ext cx="3583129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6D42257E-F0B6-40FE-9F95-8C063FD71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0485" y="4674817"/>
            <a:ext cx="914400" cy="914400"/>
          </a:xfrm>
          <a:prstGeom prst="rect">
            <a:avLst/>
          </a:prstGeom>
        </p:spPr>
      </p:pic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39FD19AF-EB29-480D-98EB-FC92A81B2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553" y="429265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B8F1AE46-9BE0-4E49-8AFD-23992D955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6317" y="2645568"/>
            <a:ext cx="914400" cy="914400"/>
          </a:xfrm>
          <a:prstGeom prst="rect">
            <a:avLst/>
          </a:prstGeom>
        </p:spPr>
      </p:pic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1CDCDB37-E141-4FB8-9C16-1B7932B9C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9487" y="382647"/>
            <a:ext cx="914400" cy="914400"/>
          </a:xfrm>
          <a:prstGeom prst="rect">
            <a:avLst/>
          </a:prstGeom>
        </p:spPr>
      </p:pic>
      <p:pic>
        <p:nvPicPr>
          <p:cNvPr id="19" name="Graphic 18" descr="Web design">
            <a:extLst>
              <a:ext uri="{FF2B5EF4-FFF2-40B4-BE49-F238E27FC236}">
                <a16:creationId xmlns:a16="http://schemas.microsoft.com/office/drawing/2014/main" id="{437D1DFE-9B61-457D-ACD1-633118067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86317" y="429265"/>
            <a:ext cx="914400" cy="914400"/>
          </a:xfrm>
          <a:prstGeom prst="rect">
            <a:avLst/>
          </a:prstGeom>
        </p:spPr>
      </p:pic>
      <p:pic>
        <p:nvPicPr>
          <p:cNvPr id="21" name="Graphic 20" descr="World">
            <a:extLst>
              <a:ext uri="{FF2B5EF4-FFF2-40B4-BE49-F238E27FC236}">
                <a16:creationId xmlns:a16="http://schemas.microsoft.com/office/drawing/2014/main" id="{9D89DD50-4605-4242-A723-045F66DC99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87016" y="382647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24FC72-9070-42AE-996A-E75CF00F7785}"/>
              </a:ext>
            </a:extLst>
          </p:cNvPr>
          <p:cNvSpPr txBox="1"/>
          <p:nvPr/>
        </p:nvSpPr>
        <p:spPr>
          <a:xfrm>
            <a:off x="979957" y="4793463"/>
            <a:ext cx="2321721" cy="6771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Stores resources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19EFA6-EA1E-4155-8475-CB23C574A45B}"/>
              </a:ext>
            </a:extLst>
          </p:cNvPr>
          <p:cNvSpPr txBox="1"/>
          <p:nvPr/>
        </p:nvSpPr>
        <p:spPr>
          <a:xfrm>
            <a:off x="9405259" y="1432786"/>
            <a:ext cx="189091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1F142C-7B99-4F78-9D97-4F2B88430A39}"/>
              </a:ext>
            </a:extLst>
          </p:cNvPr>
          <p:cNvSpPr txBox="1"/>
          <p:nvPr/>
        </p:nvSpPr>
        <p:spPr>
          <a:xfrm>
            <a:off x="4439865" y="1248120"/>
            <a:ext cx="2501300" cy="61555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Worker -</a:t>
            </a: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Sits between site and OS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E80081-A286-4E7C-ADBC-2E55ECDC2CDE}"/>
              </a:ext>
            </a:extLst>
          </p:cNvPr>
          <p:cNvSpPr txBox="1"/>
          <p:nvPr/>
        </p:nvSpPr>
        <p:spPr>
          <a:xfrm>
            <a:off x="363008" y="2902713"/>
            <a:ext cx="155479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IndexedDB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68F1CA-0DCF-420C-9537-18E32638E83E}"/>
              </a:ext>
            </a:extLst>
          </p:cNvPr>
          <p:cNvCxnSpPr/>
          <p:nvPr/>
        </p:nvCxnSpPr>
        <p:spPr>
          <a:xfrm>
            <a:off x="8216231" y="198125"/>
            <a:ext cx="0" cy="6238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EEFE0E-1A0A-4777-8404-6C66EB1DB00A}"/>
              </a:ext>
            </a:extLst>
          </p:cNvPr>
          <p:cNvCxnSpPr>
            <a:cxnSpLocks/>
          </p:cNvCxnSpPr>
          <p:nvPr/>
        </p:nvCxnSpPr>
        <p:spPr>
          <a:xfrm flipH="1">
            <a:off x="3017178" y="1926666"/>
            <a:ext cx="2859747" cy="2714114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AD6557-2A42-46CE-B53D-FE2CBB6CA2CB}"/>
              </a:ext>
            </a:extLst>
          </p:cNvPr>
          <p:cNvCxnSpPr>
            <a:cxnSpLocks/>
          </p:cNvCxnSpPr>
          <p:nvPr/>
        </p:nvCxnSpPr>
        <p:spPr>
          <a:xfrm flipH="1">
            <a:off x="2253973" y="1649912"/>
            <a:ext cx="11449" cy="105599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4603C03-656B-4AC6-B3C5-6CF1FAA74B64}"/>
              </a:ext>
            </a:extLst>
          </p:cNvPr>
          <p:cNvCxnSpPr>
            <a:cxnSpLocks/>
          </p:cNvCxnSpPr>
          <p:nvPr/>
        </p:nvCxnSpPr>
        <p:spPr>
          <a:xfrm flipH="1">
            <a:off x="3327447" y="1405290"/>
            <a:ext cx="1036460" cy="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0AB678B-0F56-4A79-B93D-B6B62B8F6167}"/>
              </a:ext>
            </a:extLst>
          </p:cNvPr>
          <p:cNvSpPr/>
          <p:nvPr/>
        </p:nvSpPr>
        <p:spPr>
          <a:xfrm>
            <a:off x="7026917" y="176612"/>
            <a:ext cx="863870" cy="62597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41F6B-4FF2-4705-9FFE-23339280F96D}"/>
              </a:ext>
            </a:extLst>
          </p:cNvPr>
          <p:cNvSpPr txBox="1"/>
          <p:nvPr/>
        </p:nvSpPr>
        <p:spPr>
          <a:xfrm>
            <a:off x="4948739" y="6120885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Browser’s HTTP Cache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975015-9201-4114-8885-14E5C3010B24}"/>
              </a:ext>
            </a:extLst>
          </p:cNvPr>
          <p:cNvCxnSpPr>
            <a:cxnSpLocks/>
          </p:cNvCxnSpPr>
          <p:nvPr/>
        </p:nvCxnSpPr>
        <p:spPr>
          <a:xfrm flipV="1">
            <a:off x="7026917" y="823003"/>
            <a:ext cx="863870" cy="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393EF7-D026-4224-91FB-A7333E56D0EE}"/>
              </a:ext>
            </a:extLst>
          </p:cNvPr>
          <p:cNvCxnSpPr>
            <a:cxnSpLocks/>
          </p:cNvCxnSpPr>
          <p:nvPr/>
        </p:nvCxnSpPr>
        <p:spPr>
          <a:xfrm flipH="1">
            <a:off x="2797157" y="1664847"/>
            <a:ext cx="1566750" cy="135754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6BD359-8215-4B67-89BF-EF69406D7FF2}"/>
              </a:ext>
            </a:extLst>
          </p:cNvPr>
          <p:cNvCxnSpPr>
            <a:cxnSpLocks/>
          </p:cNvCxnSpPr>
          <p:nvPr/>
        </p:nvCxnSpPr>
        <p:spPr>
          <a:xfrm>
            <a:off x="2797157" y="858078"/>
            <a:ext cx="2509458" cy="9525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61F087-BB3B-47D8-9E1E-3B24A6E137A4}"/>
              </a:ext>
            </a:extLst>
          </p:cNvPr>
          <p:cNvSpPr txBox="1"/>
          <p:nvPr/>
        </p:nvSpPr>
        <p:spPr>
          <a:xfrm>
            <a:off x="3356206" y="385262"/>
            <a:ext cx="1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Message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0F9DA-1DC2-4B34-830C-47C030AF0DA5}"/>
              </a:ext>
            </a:extLst>
          </p:cNvPr>
          <p:cNvSpPr txBox="1"/>
          <p:nvPr/>
        </p:nvSpPr>
        <p:spPr>
          <a:xfrm>
            <a:off x="3327447" y="1034796"/>
            <a:ext cx="11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Fetch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BEC34-C6B6-4E87-91D1-14C692C13BBE}"/>
              </a:ext>
            </a:extLst>
          </p:cNvPr>
          <p:cNvSpPr txBox="1"/>
          <p:nvPr/>
        </p:nvSpPr>
        <p:spPr>
          <a:xfrm rot="16200000">
            <a:off x="2140992" y="3454477"/>
            <a:ext cx="126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Cache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91AFD-4CD5-4C27-8D1B-BDD8B81BA850}"/>
              </a:ext>
            </a:extLst>
          </p:cNvPr>
          <p:cNvSpPr txBox="1"/>
          <p:nvPr/>
        </p:nvSpPr>
        <p:spPr>
          <a:xfrm rot="18912938">
            <a:off x="4325475" y="2996805"/>
            <a:ext cx="126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Cache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6E985D-CAF2-42C5-A7B1-2367182A52A4}"/>
              </a:ext>
            </a:extLst>
          </p:cNvPr>
          <p:cNvCxnSpPr>
            <a:cxnSpLocks/>
          </p:cNvCxnSpPr>
          <p:nvPr/>
        </p:nvCxnSpPr>
        <p:spPr>
          <a:xfrm>
            <a:off x="2592125" y="1404128"/>
            <a:ext cx="0" cy="3330012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1691B79-AABE-43A9-9F3E-B935A543FAB7}"/>
              </a:ext>
            </a:extLst>
          </p:cNvPr>
          <p:cNvSpPr txBox="1"/>
          <p:nvPr/>
        </p:nvSpPr>
        <p:spPr>
          <a:xfrm>
            <a:off x="358437" y="1291205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– Browser -Page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56C9D4-C88B-4DDD-BCA3-569DAEE80820}"/>
              </a:ext>
            </a:extLst>
          </p:cNvPr>
          <p:cNvSpPr txBox="1"/>
          <p:nvPr/>
        </p:nvSpPr>
        <p:spPr>
          <a:xfrm>
            <a:off x="8517185" y="2021348"/>
            <a:ext cx="35121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requests go through browser cache and we can specify rules as to how the browser cache responds</a:t>
            </a:r>
            <a:r>
              <a:rPr lang="en-GB" sz="2800" dirty="0">
                <a:solidFill>
                  <a:srgbClr val="FF0000"/>
                </a:solidFill>
              </a:rPr>
              <a:t>.</a:t>
            </a:r>
          </a:p>
          <a:p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>
                <a:solidFill>
                  <a:srgbClr val="FF0000"/>
                </a:solidFill>
              </a:rPr>
              <a:t>Thus the ‘network’ response could just be the browser cache.</a:t>
            </a:r>
          </a:p>
        </p:txBody>
      </p:sp>
    </p:spTree>
    <p:extLst>
      <p:ext uri="{BB962C8B-B14F-4D97-AF65-F5344CB8AC3E}">
        <p14:creationId xmlns:p14="http://schemas.microsoft.com/office/powerpoint/2010/main" val="245279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50</cp:revision>
  <dcterms:created xsi:type="dcterms:W3CDTF">2019-07-03T13:44:26Z</dcterms:created>
  <dcterms:modified xsi:type="dcterms:W3CDTF">2021-08-29T06:27:36Z</dcterms:modified>
</cp:coreProperties>
</file>