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4" r:id="rId4"/>
    <p:sldId id="267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EC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CBB-640D-4556-B94C-2182BC10F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FF013-F45F-49E3-BCAD-3939BDE5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301B-16FF-46E9-A8A6-4A973EB8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E880-0136-4C0E-B53C-99193830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0B2B-1C2C-4A2B-8077-C9FD85B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289-99E1-4A20-A3E4-D6F6876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D61D-A992-426E-83BF-A3B93669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F4CE-6C53-4A9A-8DEB-A483D54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F92F-9BCD-42DC-A27F-50B70B9E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9069-B15B-45C8-AC7D-AD806050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995E-3AFE-4B5D-9656-B9DB987A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1715F-DF0A-4CDE-9792-5B9A8F89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2C2A-C1AE-43C0-8345-FB6CDBF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2BE8-D1BD-429B-8296-5DE1CEF4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2285-4BE3-4EEB-9803-237D287A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408-63D5-4833-901C-B309CD4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ACF2-A1F5-4B6D-8CC3-C51A7A9B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6A9D-5079-4AA6-B158-660530F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2F23-E45D-4234-BF5A-843A0991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536-0FDE-4B2C-B36E-9DCBA761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F959-274C-43B0-99A4-06F05AF3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9023-64F5-40D7-BEAD-5ED3C24A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6E54-2364-46F0-B401-5108921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BC24-BB39-4A16-924B-EB1F5E48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080D-3826-4CF0-8063-398551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7D8-C9A0-4D84-965D-854C45F5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0F8-4699-492E-9EAE-6641596A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FA28-AD26-4180-8A6B-EDD0BB9FA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2D6D6-E5DD-4254-8CA4-86A15DD0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8F95-64E6-45F4-8212-BB5A1A7C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D3D9-2A72-4E6E-88A8-8257731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946D-ABED-4E2B-8B32-7C61A9FC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10930-C42F-4D27-A05A-4CF28E4B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57C8-A32E-4D0F-B162-6443BCEA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7356-2821-4B31-AB8A-5A2F4FB2A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F7C6A-1E9A-4861-9F87-594E8DA33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C1CC-D628-4FDA-BE87-D56A6B62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A49A6-384F-40F2-ACA9-2FFF1C82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C099F-7CCF-4C17-A90F-C839D98A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0372-43F8-4CDB-8C44-87C49B58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D09D-0093-4885-AC53-E2B4E6D6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7B5EE-201A-4292-A91E-D60578A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7A2AE-19E6-4020-BF18-46375A9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9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E562-E129-4335-A087-62EF857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599DA-8A6A-40AD-BDE7-9439B82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ADC1-0488-40B5-95B2-14E986E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0741-7B56-4863-AFA8-4DD11FC6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09ED-F66C-42E0-96E7-75BFDD53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CE5E5-4781-47F7-8A0E-BC6D62FC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D9BE-9E42-4C8B-9302-F6742821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6503-E44D-4C6D-BFC9-3E37DD49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6929-5617-462E-95B7-8D6B4423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D704-21A8-4AD3-B78B-BD5B7E7D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FFA3-CBDC-4E8C-BDF9-B4EF73176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D073-EE9D-4E44-B48F-2D2DC495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9DBC-3667-49D9-9349-11E9714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9E50A-1C08-4347-99CB-04BE87D0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7470-929E-4E58-8A90-A0CB765E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BC164-9165-45EA-964E-1F8BD066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6F98-D79A-450D-A652-EB3D8D1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96F5-5F95-4000-99D9-1CB2EFF9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674A-365A-4522-B93B-B6F05D15CF6B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6908-BAD3-454A-AAD9-FDD6D04C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33A7-2AF4-47A6-8156-A76FEC056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3DF0-6E5A-4C55-A8DA-650613782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PWA - Caching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637C08-107A-4B14-AE9B-8EF3C640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17" y="2251620"/>
            <a:ext cx="10515600" cy="33018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Strategies for caching files</a:t>
            </a:r>
            <a:endParaRPr lang="en-GB" sz="24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3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Worker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2A55-0CE4-4D83-843E-D290EBEB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 service worker holds the code for caching files.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 our demo app we create three caches: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6FF7D-96FB-431C-9FFD-3DE3F4EF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58" y="3043107"/>
            <a:ext cx="7005410" cy="29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SW Caching APP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2A55-0CE4-4D83-843E-D290EBEB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During the installation of the SW, we can cache just the essential files for the APP SHELL.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This will be core images and CSS.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Loading is SYNCHRONOUS so we can’t add whole site as this would tie up CPU but depends on how many cores we have.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can split this into local resources and remote resources.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use two cache operations for our own and third party assets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do this because the </a:t>
            </a:r>
            <a:r>
              <a:rPr lang="en-GB" sz="24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cache.AddAll </a:t>
            </a: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is promise-based and if one fails all fail. (Ensure you have no missing files or mis-spelling as this will cause all files NOT to be cached.</a:t>
            </a:r>
          </a:p>
          <a:p>
            <a:pPr>
              <a:spcBef>
                <a:spcPct val="0"/>
              </a:spcBef>
            </a:pPr>
            <a:endParaRPr lang="en-GB" sz="2400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SW Caching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2A55-0CE4-4D83-843E-D290EBEB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94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can intercept every URL request in the SW.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do this by writing some code for the FETCH event.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we make a network request, we can make a copy (clone) and store it in our DYNAMIC_CACHE that we have set up.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Then we can if we want check the local cache before going to the network.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thus have 3 caches </a:t>
            </a:r>
            <a:r>
              <a:rPr lang="en-GB" sz="24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endParaRPr lang="en-GB" sz="24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SW Caching DYNAMIC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EFA04-ADB3-4882-8BDF-3A3D9747B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07" y="1148869"/>
            <a:ext cx="7829585" cy="218399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4F217-2477-4258-9D0C-EDF80CB5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94" y="3429000"/>
            <a:ext cx="7005410" cy="29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Caching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2A55-0CE4-4D83-843E-D290EBEB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5588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Cache Only. Network Only.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Cache then Network. Network then Cache.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Cache/Network then Fallback.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Cache and Network race.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Stale while revalidate – cache but go to network and cache and inform user a newer version is available. https://web.dev/offline-cookbook/#generic-fallback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 our APP we use cacheThenNetworkAddStoreThenFallback – we look in the cache first, then network, clone a copy and add to cache and if we can do none of these we give a graceful FALLBACK page </a:t>
            </a:r>
            <a:r>
              <a:rPr lang="en-GB" sz="9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endParaRPr lang="en-GB" sz="9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3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Caching Strategies</a:t>
            </a:r>
          </a:p>
        </p:txBody>
      </p:sp>
      <p:pic>
        <p:nvPicPr>
          <p:cNvPr id="7" name="Picture 6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159C95B3-A7B0-402B-B7A8-D9DD972E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2" y="1266738"/>
            <a:ext cx="9972821" cy="273427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B2E375-E2BB-4C32-B017-96549847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1682"/>
            <a:ext cx="10515600" cy="14618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FALLBACK_PAGE is a variable defined at top of SW file.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96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We can determine the type of request and have a switch block to give a different FALLBAK_PAGE or IMAGE accordingly.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PWA - Caching</vt:lpstr>
      <vt:lpstr>Service Worker Caching</vt:lpstr>
      <vt:lpstr>SW Caching APP SHELL</vt:lpstr>
      <vt:lpstr>SW Caching DYNAMIC</vt:lpstr>
      <vt:lpstr>SW Caching DYNAMIC</vt:lpstr>
      <vt:lpstr>Caching Strategies</vt:lpstr>
      <vt:lpstr>Caching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42</cp:revision>
  <dcterms:created xsi:type="dcterms:W3CDTF">2019-07-03T13:44:26Z</dcterms:created>
  <dcterms:modified xsi:type="dcterms:W3CDTF">2021-05-18T08:21:31Z</dcterms:modified>
</cp:coreProperties>
</file>