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3" r:id="rId4"/>
    <p:sldId id="264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EC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2B2C-1BC6-4ED2-B0C9-FCC2AEFC5BAF}" v="5" dt="2020-07-08T15:37:3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West" userId="8d53fe141fb0f703" providerId="LiveId" clId="{4B5B2B2C-1BC6-4ED2-B0C9-FCC2AEFC5BAF}"/>
    <pc:docChg chg="undo custSel addSld modSld">
      <pc:chgData name="Craig West" userId="8d53fe141fb0f703" providerId="LiveId" clId="{4B5B2B2C-1BC6-4ED2-B0C9-FCC2AEFC5BAF}" dt="2020-07-08T15:38:40.717" v="479" actId="20577"/>
      <pc:docMkLst>
        <pc:docMk/>
      </pc:docMkLst>
      <pc:sldChg chg="modSp mod">
        <pc:chgData name="Craig West" userId="8d53fe141fb0f703" providerId="LiveId" clId="{4B5B2B2C-1BC6-4ED2-B0C9-FCC2AEFC5BAF}" dt="2020-07-08T15:32:08.507" v="3" actId="14100"/>
        <pc:sldMkLst>
          <pc:docMk/>
          <pc:sldMk cId="3087678219" sldId="265"/>
        </pc:sldMkLst>
        <pc:spChg chg="mod">
          <ac:chgData name="Craig West" userId="8d53fe141fb0f703" providerId="LiveId" clId="{4B5B2B2C-1BC6-4ED2-B0C9-FCC2AEFC5BAF}" dt="2020-07-08T15:31:58.474" v="1" actId="14100"/>
          <ac:spMkLst>
            <pc:docMk/>
            <pc:sldMk cId="3087678219" sldId="265"/>
            <ac:spMk id="5" creationId="{EC2F18B1-537B-4C32-9F1A-C3A0B97C8EC8}"/>
          </ac:spMkLst>
        </pc:spChg>
        <pc:spChg chg="mod">
          <ac:chgData name="Craig West" userId="8d53fe141fb0f703" providerId="LiveId" clId="{4B5B2B2C-1BC6-4ED2-B0C9-FCC2AEFC5BAF}" dt="2020-07-08T15:32:08.507" v="3" actId="14100"/>
          <ac:spMkLst>
            <pc:docMk/>
            <pc:sldMk cId="3087678219" sldId="265"/>
            <ac:spMk id="8" creationId="{41307C67-57CE-4A82-832C-BB6A4C043A11}"/>
          </ac:spMkLst>
        </pc:spChg>
        <pc:spChg chg="mod">
          <ac:chgData name="Craig West" userId="8d53fe141fb0f703" providerId="LiveId" clId="{4B5B2B2C-1BC6-4ED2-B0C9-FCC2AEFC5BAF}" dt="2020-07-08T15:32:05.087" v="2" actId="1076"/>
          <ac:spMkLst>
            <pc:docMk/>
            <pc:sldMk cId="3087678219" sldId="265"/>
            <ac:spMk id="17" creationId="{1D0F21C9-6A45-4BFF-A57A-04C259A0C521}"/>
          </ac:spMkLst>
        </pc:spChg>
        <pc:spChg chg="mod">
          <ac:chgData name="Craig West" userId="8d53fe141fb0f703" providerId="LiveId" clId="{4B5B2B2C-1BC6-4ED2-B0C9-FCC2AEFC5BAF}" dt="2020-07-08T15:31:53.201" v="0" actId="1076"/>
          <ac:spMkLst>
            <pc:docMk/>
            <pc:sldMk cId="3087678219" sldId="265"/>
            <ac:spMk id="18" creationId="{928CDB87-91A6-4CC6-8887-EFE23DFF7483}"/>
          </ac:spMkLst>
        </pc:spChg>
        <pc:cxnChg chg="mod">
          <ac:chgData name="Craig West" userId="8d53fe141fb0f703" providerId="LiveId" clId="{4B5B2B2C-1BC6-4ED2-B0C9-FCC2AEFC5BAF}" dt="2020-07-08T15:32:05.087" v="2" actId="1076"/>
          <ac:cxnSpMkLst>
            <pc:docMk/>
            <pc:sldMk cId="3087678219" sldId="265"/>
            <ac:cxnSpMk id="13" creationId="{422CB4C3-2422-46DE-A8E7-D68A0737500B}"/>
          </ac:cxnSpMkLst>
        </pc:cxnChg>
        <pc:cxnChg chg="mod">
          <ac:chgData name="Craig West" userId="8d53fe141fb0f703" providerId="LiveId" clId="{4B5B2B2C-1BC6-4ED2-B0C9-FCC2AEFC5BAF}" dt="2020-07-08T15:32:05.087" v="2" actId="1076"/>
          <ac:cxnSpMkLst>
            <pc:docMk/>
            <pc:sldMk cId="3087678219" sldId="265"/>
            <ac:cxnSpMk id="14" creationId="{DB7B6030-84CC-415E-A54F-9DEFFCE45420}"/>
          </ac:cxnSpMkLst>
        </pc:cxnChg>
      </pc:sldChg>
      <pc:sldChg chg="addSp delSp modSp add mod">
        <pc:chgData name="Craig West" userId="8d53fe141fb0f703" providerId="LiveId" clId="{4B5B2B2C-1BC6-4ED2-B0C9-FCC2AEFC5BAF}" dt="2020-07-08T15:38:40.717" v="479" actId="20577"/>
        <pc:sldMkLst>
          <pc:docMk/>
          <pc:sldMk cId="2454685759" sldId="266"/>
        </pc:sldMkLst>
        <pc:spChg chg="mod">
          <ac:chgData name="Craig West" userId="8d53fe141fb0f703" providerId="LiveId" clId="{4B5B2B2C-1BC6-4ED2-B0C9-FCC2AEFC5BAF}" dt="2020-07-08T15:32:33.614" v="17" actId="20577"/>
          <ac:spMkLst>
            <pc:docMk/>
            <pc:sldMk cId="2454685759" sldId="266"/>
            <ac:spMk id="2" creationId="{AEEF7F24-C545-4AC7-A077-BE03EDD20C5D}"/>
          </ac:spMkLst>
        </pc:spChg>
        <pc:spChg chg="add del mod">
          <ac:chgData name="Craig West" userId="8d53fe141fb0f703" providerId="LiveId" clId="{4B5B2B2C-1BC6-4ED2-B0C9-FCC2AEFC5BAF}" dt="2020-07-08T15:38:05.809" v="455" actId="14100"/>
          <ac:spMkLst>
            <pc:docMk/>
            <pc:sldMk cId="2454685759" sldId="266"/>
            <ac:spMk id="5" creationId="{EC2F18B1-537B-4C32-9F1A-C3A0B97C8EC8}"/>
          </ac:spMkLst>
        </pc:spChg>
        <pc:spChg chg="mod">
          <ac:chgData name="Craig West" userId="8d53fe141fb0f703" providerId="LiveId" clId="{4B5B2B2C-1BC6-4ED2-B0C9-FCC2AEFC5BAF}" dt="2020-07-08T15:38:25.338" v="463" actId="1076"/>
          <ac:spMkLst>
            <pc:docMk/>
            <pc:sldMk cId="2454685759" sldId="266"/>
            <ac:spMk id="6" creationId="{5C36D17C-2F88-4BB9-B784-D0E080E9D69D}"/>
          </ac:spMkLst>
        </pc:spChg>
        <pc:spChg chg="add mod">
          <ac:chgData name="Craig West" userId="8d53fe141fb0f703" providerId="LiveId" clId="{4B5B2B2C-1BC6-4ED2-B0C9-FCC2AEFC5BAF}" dt="2020-07-08T15:38:40.717" v="479" actId="20577"/>
          <ac:spMkLst>
            <pc:docMk/>
            <pc:sldMk cId="2454685759" sldId="266"/>
            <ac:spMk id="7" creationId="{2A45140B-58FA-4E9B-9271-67EB5AD0AA32}"/>
          </ac:spMkLst>
        </pc:spChg>
        <pc:spChg chg="mod">
          <ac:chgData name="Craig West" userId="8d53fe141fb0f703" providerId="LiveId" clId="{4B5B2B2C-1BC6-4ED2-B0C9-FCC2AEFC5BAF}" dt="2020-07-08T15:38:09.165" v="456" actId="14100"/>
          <ac:spMkLst>
            <pc:docMk/>
            <pc:sldMk cId="2454685759" sldId="266"/>
            <ac:spMk id="8" creationId="{41307C67-57CE-4A82-832C-BB6A4C043A11}"/>
          </ac:spMkLst>
        </pc:spChg>
        <pc:spChg chg="add del mod">
          <ac:chgData name="Craig West" userId="8d53fe141fb0f703" providerId="LiveId" clId="{4B5B2B2C-1BC6-4ED2-B0C9-FCC2AEFC5BAF}" dt="2020-07-08T15:37:32.800" v="440" actId="478"/>
          <ac:spMkLst>
            <pc:docMk/>
            <pc:sldMk cId="2454685759" sldId="266"/>
            <ac:spMk id="9" creationId="{C69565EF-EC18-4355-9577-E2CFBA20360C}"/>
          </ac:spMkLst>
        </pc:spChg>
        <pc:spChg chg="mod">
          <ac:chgData name="Craig West" userId="8d53fe141fb0f703" providerId="LiveId" clId="{4B5B2B2C-1BC6-4ED2-B0C9-FCC2AEFC5BAF}" dt="2020-07-08T15:37:52.844" v="445" actId="14100"/>
          <ac:spMkLst>
            <pc:docMk/>
            <pc:sldMk cId="2454685759" sldId="266"/>
            <ac:spMk id="11" creationId="{39496ED3-8B19-4513-9D4E-641EA4397548}"/>
          </ac:spMkLst>
        </pc:spChg>
        <pc:spChg chg="mod">
          <ac:chgData name="Craig West" userId="8d53fe141fb0f703" providerId="LiveId" clId="{4B5B2B2C-1BC6-4ED2-B0C9-FCC2AEFC5BAF}" dt="2020-07-08T15:33:28.270" v="61" actId="20577"/>
          <ac:spMkLst>
            <pc:docMk/>
            <pc:sldMk cId="2454685759" sldId="266"/>
            <ac:spMk id="17" creationId="{1D0F21C9-6A45-4BFF-A57A-04C259A0C521}"/>
          </ac:spMkLst>
        </pc:spChg>
        <pc:spChg chg="del mod">
          <ac:chgData name="Craig West" userId="8d53fe141fb0f703" providerId="LiveId" clId="{4B5B2B2C-1BC6-4ED2-B0C9-FCC2AEFC5BAF}" dt="2020-07-08T15:33:47.758" v="68" actId="478"/>
          <ac:spMkLst>
            <pc:docMk/>
            <pc:sldMk cId="2454685759" sldId="266"/>
            <ac:spMk id="18" creationId="{928CDB87-91A6-4CC6-8887-EFE23DFF7483}"/>
          </ac:spMkLst>
        </pc:spChg>
        <pc:spChg chg="del mod">
          <ac:chgData name="Craig West" userId="8d53fe141fb0f703" providerId="LiveId" clId="{4B5B2B2C-1BC6-4ED2-B0C9-FCC2AEFC5BAF}" dt="2020-07-08T15:32:59.666" v="37" actId="478"/>
          <ac:spMkLst>
            <pc:docMk/>
            <pc:sldMk cId="2454685759" sldId="266"/>
            <ac:spMk id="21" creationId="{FBE376E6-EBF2-44A6-9EB4-E12A83D32103}"/>
          </ac:spMkLst>
        </pc:spChg>
        <pc:spChg chg="del mod">
          <ac:chgData name="Craig West" userId="8d53fe141fb0f703" providerId="LiveId" clId="{4B5B2B2C-1BC6-4ED2-B0C9-FCC2AEFC5BAF}" dt="2020-07-08T15:33:41.182" v="64" actId="478"/>
          <ac:spMkLst>
            <pc:docMk/>
            <pc:sldMk cId="2454685759" sldId="266"/>
            <ac:spMk id="25" creationId="{55CE4989-63E2-4B01-BBBB-7E72FFF25190}"/>
          </ac:spMkLst>
        </pc:spChg>
        <pc:spChg chg="del">
          <ac:chgData name="Craig West" userId="8d53fe141fb0f703" providerId="LiveId" clId="{4B5B2B2C-1BC6-4ED2-B0C9-FCC2AEFC5BAF}" dt="2020-07-08T15:33:02.238" v="38" actId="478"/>
          <ac:spMkLst>
            <pc:docMk/>
            <pc:sldMk cId="2454685759" sldId="266"/>
            <ac:spMk id="26" creationId="{61340A92-8AEC-4D31-A91F-9708A6063220}"/>
          </ac:spMkLst>
        </pc:spChg>
        <pc:cxnChg chg="del">
          <ac:chgData name="Craig West" userId="8d53fe141fb0f703" providerId="LiveId" clId="{4B5B2B2C-1BC6-4ED2-B0C9-FCC2AEFC5BAF}" dt="2020-07-08T15:33:06.439" v="39" actId="478"/>
          <ac:cxnSpMkLst>
            <pc:docMk/>
            <pc:sldMk cId="2454685759" sldId="266"/>
            <ac:cxnSpMk id="13" creationId="{422CB4C3-2422-46DE-A8E7-D68A0737500B}"/>
          </ac:cxnSpMkLst>
        </pc:cxnChg>
        <pc:cxnChg chg="mod">
          <ac:chgData name="Craig West" userId="8d53fe141fb0f703" providerId="LiveId" clId="{4B5B2B2C-1BC6-4ED2-B0C9-FCC2AEFC5BAF}" dt="2020-07-08T15:37:45.890" v="443" actId="14100"/>
          <ac:cxnSpMkLst>
            <pc:docMk/>
            <pc:sldMk cId="2454685759" sldId="266"/>
            <ac:cxnSpMk id="14" creationId="{DB7B6030-84CC-415E-A54F-9DEFFCE454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0CBB-640D-4556-B94C-2182BC10F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FF013-F45F-49E3-BCAD-3939BDE5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301B-16FF-46E9-A8A6-4A973EB8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E880-0136-4C0E-B53C-99193830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0B2B-1C2C-4A2B-8077-C9FD85B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1289-99E1-4A20-A3E4-D6F6876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D61D-A992-426E-83BF-A3B93669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F4CE-6C53-4A9A-8DEB-A483D548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F92F-9BCD-42DC-A27F-50B70B9E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9069-B15B-45C8-AC7D-AD806050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F995E-3AFE-4B5D-9656-B9DB987A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1715F-DF0A-4CDE-9792-5B9A8F89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2C2A-C1AE-43C0-8345-FB6CDBF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2BE8-D1BD-429B-8296-5DE1CEF4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2285-4BE3-4EEB-9803-237D287A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408-63D5-4833-901C-B309CD4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ACF2-A1F5-4B6D-8CC3-C51A7A9B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6A9D-5079-4AA6-B158-660530F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2F23-E45D-4234-BF5A-843A0991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B536-0FDE-4B2C-B36E-9DCBA761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F959-274C-43B0-99A4-06F05AF3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9023-64F5-40D7-BEAD-5ED3C24A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6E54-2364-46F0-B401-5108921F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BC24-BB39-4A16-924B-EB1F5E48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080D-3826-4CF0-8063-398551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7D8-C9A0-4D84-965D-854C45F5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E0F8-4699-492E-9EAE-6641596A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9FA28-AD26-4180-8A6B-EDD0BB9FA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2D6D6-E5DD-4254-8CA4-86A15DD0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8F95-64E6-45F4-8212-BB5A1A7C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D3D9-2A72-4E6E-88A8-8257731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946D-ABED-4E2B-8B32-7C61A9FC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10930-C42F-4D27-A05A-4CF28E4B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57C8-A32E-4D0F-B162-6443BCEA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7356-2821-4B31-AB8A-5A2F4FB2A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F7C6A-1E9A-4861-9F87-594E8DA33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C1CC-D628-4FDA-BE87-D56A6B62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A49A6-384F-40F2-ACA9-2FFF1C82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C099F-7CCF-4C17-A90F-C839D98A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76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0372-43F8-4CDB-8C44-87C49B58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DD09D-0093-4885-AC53-E2B4E6D6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7B5EE-201A-4292-A91E-D60578A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7A2AE-19E6-4020-BF18-46375A92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9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E562-E129-4335-A087-62EF8577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599DA-8A6A-40AD-BDE7-9439B820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BADC1-0488-40B5-95B2-14E986E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0741-7B56-4863-AFA8-4DD11FC6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09ED-F66C-42E0-96E7-75BFDD53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CE5E5-4781-47F7-8A0E-BC6D62FC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D9BE-9E42-4C8B-9302-F6742821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6503-E44D-4C6D-BFC9-3E37DD49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F6929-5617-462E-95B7-8D6B4423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D704-21A8-4AD3-B78B-BD5B7E7D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BFFA3-CBDC-4E8C-BDF9-B4EF73176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1D073-EE9D-4E44-B48F-2D2DC495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9DBC-3667-49D9-9349-11E9714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9E50A-1C08-4347-99CB-04BE87D0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7470-929E-4E58-8A90-A0CB765E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BC164-9165-45EA-964E-1F8BD066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6F98-D79A-450D-A652-EB3D8D10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96F5-5F95-4000-99D9-1CB2EFF9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674A-365A-4522-B93B-B6F05D15CF6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6908-BAD3-454A-AAD9-FDD6D04C8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33A7-2AF4-47A6-8156-A76FEC056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push-book.gauntface.com/demos/notification-examp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HTML Messaging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19628" y="2030136"/>
            <a:ext cx="4733142" cy="3892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7534008" y="2030136"/>
            <a:ext cx="4523751" cy="3892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058724" y="1353107"/>
            <a:ext cx="3764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Web Page e</a:t>
            </a:r>
            <a:r>
              <a:rPr lang="en-GB" sz="2800"/>
              <a:t>.g. </a:t>
            </a:r>
            <a:r>
              <a:rPr lang="en-GB" sz="2800" dirty="0"/>
              <a:t>form.html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676868" y="1398439"/>
            <a:ext cx="257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Service</a:t>
            </a:r>
            <a:r>
              <a:rPr lang="en-GB" sz="2400" dirty="0"/>
              <a:t> </a:t>
            </a:r>
            <a:r>
              <a:rPr lang="en-GB" sz="2800" dirty="0"/>
              <a:t>Worker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CB4C3-2422-46DE-A8E7-D68A0737500B}"/>
              </a:ext>
            </a:extLst>
          </p:cNvPr>
          <p:cNvCxnSpPr>
            <a:cxnSpLocks/>
          </p:cNvCxnSpPr>
          <p:nvPr/>
        </p:nvCxnSpPr>
        <p:spPr>
          <a:xfrm>
            <a:off x="5137422" y="2559583"/>
            <a:ext cx="231193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098798" y="3309143"/>
            <a:ext cx="23505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5137422" y="2691823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postMessage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CDB87-91A6-4CC6-8887-EFE23DFF7483}"/>
              </a:ext>
            </a:extLst>
          </p:cNvPr>
          <p:cNvSpPr txBox="1"/>
          <p:nvPr/>
        </p:nvSpPr>
        <p:spPr>
          <a:xfrm>
            <a:off x="505566" y="3048343"/>
            <a:ext cx="472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document.addEventListener(‘message’)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376E6-EBF2-44A6-9EB4-E12A83D32103}"/>
              </a:ext>
            </a:extLst>
          </p:cNvPr>
          <p:cNvSpPr txBox="1"/>
          <p:nvPr/>
        </p:nvSpPr>
        <p:spPr>
          <a:xfrm>
            <a:off x="8193476" y="2373034"/>
            <a:ext cx="36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self.addEventListener(‘message’)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E4989-63E2-4B01-BBBB-7E72FFF25190}"/>
              </a:ext>
            </a:extLst>
          </p:cNvPr>
          <p:cNvSpPr txBox="1"/>
          <p:nvPr/>
        </p:nvSpPr>
        <p:spPr>
          <a:xfrm>
            <a:off x="905069" y="2353885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40A92-8AEC-4D31-A91F-9708A6063220}"/>
              </a:ext>
            </a:extLst>
          </p:cNvPr>
          <p:cNvSpPr txBox="1"/>
          <p:nvPr/>
        </p:nvSpPr>
        <p:spPr>
          <a:xfrm>
            <a:off x="8332237" y="2939433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67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Notifications API – HTML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93019" y="1605845"/>
            <a:ext cx="5510721" cy="4805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8793087" y="1694855"/>
            <a:ext cx="2687256" cy="471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611253" y="1074330"/>
            <a:ext cx="290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PWA/Web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793087" y="1066493"/>
            <a:ext cx="279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Operating System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903740" y="3309143"/>
            <a:ext cx="288934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6096000" y="2641672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Notifications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5140B-58FA-4E9B-9271-67EB5AD0AA32}"/>
              </a:ext>
            </a:extLst>
          </p:cNvPr>
          <p:cNvSpPr txBox="1"/>
          <p:nvPr/>
        </p:nvSpPr>
        <p:spPr>
          <a:xfrm>
            <a:off x="678672" y="1694855"/>
            <a:ext cx="4999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permission from user to display notifications - a Web API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GRANTED/DENIED/DEFAULT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Once denied we cannot ask again, so ask at the right time.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showNotification(title, options) is the most basic of notifications.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seen a demo of this previously but we can see it again.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great site with examples and code for a great range of notifications…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https://web-push-book.gauntface.com/demos/notification-examples/</a:t>
            </a:r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BackgroundSync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582"/>
            <a:ext cx="10515600" cy="48202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 some ways it should be called ‘BackOnlineSync’ as it is a service that detects when the browser is on/offline.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can register TAG (event) task for SW to carry out.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Will do this immediately if online.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BackgroundSync. It will automatically detect when back online and the carry out  the task when back online.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3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5" name="CaptureData">
            <a:extLst>
              <a:ext uri="{FF2B5EF4-FFF2-40B4-BE49-F238E27FC236}">
                <a16:creationId xmlns:a16="http://schemas.microsoft.com/office/drawing/2014/main" id="{AE973B90-572C-4B85-A6A7-8CE848BB9465}"/>
              </a:ext>
            </a:extLst>
          </p:cNvPr>
          <p:cNvSpPr/>
          <p:nvPr/>
        </p:nvSpPr>
        <p:spPr>
          <a:xfrm>
            <a:off x="882832" y="2495007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and store data in IDB</a:t>
            </a:r>
          </a:p>
        </p:txBody>
      </p:sp>
      <p:sp>
        <p:nvSpPr>
          <p:cNvPr id="8" name="Register">
            <a:extLst>
              <a:ext uri="{FF2B5EF4-FFF2-40B4-BE49-F238E27FC236}">
                <a16:creationId xmlns:a16="http://schemas.microsoft.com/office/drawing/2014/main" id="{28976DA2-B00C-4A98-8B9F-87D5B661432A}"/>
              </a:ext>
            </a:extLst>
          </p:cNvPr>
          <p:cNvSpPr/>
          <p:nvPr/>
        </p:nvSpPr>
        <p:spPr>
          <a:xfrm>
            <a:off x="882832" y="3693468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 a SYNC event TAG</a:t>
            </a:r>
          </a:p>
        </p:txBody>
      </p:sp>
      <p:sp>
        <p:nvSpPr>
          <p:cNvPr id="9" name="Listen">
            <a:extLst>
              <a:ext uri="{FF2B5EF4-FFF2-40B4-BE49-F238E27FC236}">
                <a16:creationId xmlns:a16="http://schemas.microsoft.com/office/drawing/2014/main" id="{162AA107-8514-409F-BEED-231C823871D4}"/>
              </a:ext>
            </a:extLst>
          </p:cNvPr>
          <p:cNvSpPr/>
          <p:nvPr/>
        </p:nvSpPr>
        <p:spPr>
          <a:xfrm>
            <a:off x="4304211" y="3693468"/>
            <a:ext cx="2174966" cy="687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Listen for TAG and save in event queue</a:t>
            </a:r>
          </a:p>
        </p:txBody>
      </p:sp>
      <p:sp>
        <p:nvSpPr>
          <p:cNvPr id="10" name="GetFromIDB">
            <a:extLst>
              <a:ext uri="{FF2B5EF4-FFF2-40B4-BE49-F238E27FC236}">
                <a16:creationId xmlns:a16="http://schemas.microsoft.com/office/drawing/2014/main" id="{F6F8AFF9-F2E5-4906-8D59-C2B9277C50A0}"/>
              </a:ext>
            </a:extLst>
          </p:cNvPr>
          <p:cNvSpPr/>
          <p:nvPr/>
        </p:nvSpPr>
        <p:spPr>
          <a:xfrm>
            <a:off x="6890657" y="3693468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data from IDB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3B49E-C75C-4B3E-B76C-52EBCD486293}"/>
              </a:ext>
            </a:extLst>
          </p:cNvPr>
          <p:cNvSpPr/>
          <p:nvPr/>
        </p:nvSpPr>
        <p:spPr>
          <a:xfrm>
            <a:off x="882832" y="1246574"/>
            <a:ext cx="2174966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FC7D5-AB10-48DE-BA51-F5E4B3E55880}"/>
              </a:ext>
            </a:extLst>
          </p:cNvPr>
          <p:cNvSpPr/>
          <p:nvPr/>
        </p:nvSpPr>
        <p:spPr>
          <a:xfrm>
            <a:off x="4304212" y="1246574"/>
            <a:ext cx="2174965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SW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PostData">
            <a:extLst>
              <a:ext uri="{FF2B5EF4-FFF2-40B4-BE49-F238E27FC236}">
                <a16:creationId xmlns:a16="http://schemas.microsoft.com/office/drawing/2014/main" id="{15979DEF-EABE-4621-A5D2-0D7146D9ADD2}"/>
              </a:ext>
            </a:extLst>
          </p:cNvPr>
          <p:cNvSpPr/>
          <p:nvPr/>
        </p:nvSpPr>
        <p:spPr>
          <a:xfrm>
            <a:off x="9477103" y="3684759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data </a:t>
            </a:r>
          </a:p>
          <a:p>
            <a:pPr algn="ctr"/>
            <a:r>
              <a:rPr lang="en-GB" dirty="0"/>
              <a:t>Do any clean up</a:t>
            </a:r>
          </a:p>
        </p:txBody>
      </p:sp>
      <p:sp>
        <p:nvSpPr>
          <p:cNvPr id="20" name="NotifyPage">
            <a:extLst>
              <a:ext uri="{FF2B5EF4-FFF2-40B4-BE49-F238E27FC236}">
                <a16:creationId xmlns:a16="http://schemas.microsoft.com/office/drawing/2014/main" id="{EB26CC48-F4D3-40FD-A93D-383E40642442}"/>
              </a:ext>
            </a:extLst>
          </p:cNvPr>
          <p:cNvSpPr/>
          <p:nvPr/>
        </p:nvSpPr>
        <p:spPr>
          <a:xfrm>
            <a:off x="2481942" y="4683654"/>
            <a:ext cx="7994469" cy="631915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NOTIFICATION and MESSAGES for success of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281AC-72A0-4598-88C9-BBE413149BD6}"/>
              </a:ext>
            </a:extLst>
          </p:cNvPr>
          <p:cNvSpPr txBox="1"/>
          <p:nvPr/>
        </p:nvSpPr>
        <p:spPr>
          <a:xfrm>
            <a:off x="6278879" y="5315569"/>
            <a:ext cx="537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back online the SW will try 3 times to send data before cancelling the task. It will emit a lastChance event for app to handle.</a:t>
            </a:r>
          </a:p>
        </p:txBody>
      </p:sp>
      <p:sp>
        <p:nvSpPr>
          <p:cNvPr id="22" name="SendTagToSW">
            <a:extLst>
              <a:ext uri="{FF2B5EF4-FFF2-40B4-BE49-F238E27FC236}">
                <a16:creationId xmlns:a16="http://schemas.microsoft.com/office/drawing/2014/main" id="{C9C1B921-DFD9-4FD5-B21B-0BB91E681335}"/>
              </a:ext>
            </a:extLst>
          </p:cNvPr>
          <p:cNvSpPr/>
          <p:nvPr/>
        </p:nvSpPr>
        <p:spPr>
          <a:xfrm>
            <a:off x="3222171" y="3910149"/>
            <a:ext cx="984069" cy="26125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Graphic 24" descr="Internet outline">
            <a:extLst>
              <a:ext uri="{FF2B5EF4-FFF2-40B4-BE49-F238E27FC236}">
                <a16:creationId xmlns:a16="http://schemas.microsoft.com/office/drawing/2014/main" id="{DC5A998C-8C37-4C81-8D64-54B1D0F0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881" y="1781631"/>
            <a:ext cx="2174965" cy="2174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BD5E14-A374-4FEB-AB46-77F005814FA7}"/>
              </a:ext>
            </a:extLst>
          </p:cNvPr>
          <p:cNvSpPr txBox="1"/>
          <p:nvPr/>
        </p:nvSpPr>
        <p:spPr>
          <a:xfrm>
            <a:off x="8791644" y="1858673"/>
            <a:ext cx="95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E797B-8FCF-4F74-AAB1-5CF46324A7AA}"/>
              </a:ext>
            </a:extLst>
          </p:cNvPr>
          <p:cNvSpPr txBox="1"/>
          <p:nvPr/>
        </p:nvSpPr>
        <p:spPr>
          <a:xfrm>
            <a:off x="7585166" y="1246574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20" grpId="0" animBg="1"/>
      <p:bldP spid="21" grpId="0"/>
      <p:bldP spid="22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43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SW and Sync Manager in Browser.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Save data to IndexedDB as we cannot send a payload just event TAG.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could code our data into tag if simple like a ‘LIKE’ of a blog post.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e.g TAG = post-like-101 means we can extract the action of ‘post-like’ and payload of 101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Register (send) a BackgroundSync event.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Listen for SYNC event in SW 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450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112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6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43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ONLINE process it immediately, otherwise wait until ONLINE.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POST and get response.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OK, delete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Send message to page and send Notification.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GB" sz="30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450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112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5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394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Office Theme</vt:lpstr>
      <vt:lpstr>HTML Messaging API</vt:lpstr>
      <vt:lpstr>Notifications API – HTML API</vt:lpstr>
      <vt:lpstr>BackgroundSync</vt:lpstr>
      <vt:lpstr>Offline Form Submission</vt:lpstr>
      <vt:lpstr>Offline Form Submission</vt:lpstr>
      <vt:lpstr>Offline Form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55</cp:revision>
  <dcterms:created xsi:type="dcterms:W3CDTF">2019-07-03T13:44:26Z</dcterms:created>
  <dcterms:modified xsi:type="dcterms:W3CDTF">2021-04-14T05:04:32Z</dcterms:modified>
</cp:coreProperties>
</file>