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319" r:id="rId3"/>
    <p:sldId id="41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9D9D9"/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Avenir Next LT Pro" panose="020B0504020202020204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Avenir Next LT Pro" panose="020B0504020202020204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Avenir Next LT Pro" panose="020B0504020202020204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Avenir Next LT Pro" panose="020B0504020202020204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Avenir Next LT Pro" panose="020B0504020202020204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15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27" name="Graphic 26" descr="Sad face with no fill">
            <a:extLst>
              <a:ext uri="{FF2B5EF4-FFF2-40B4-BE49-F238E27FC236}">
                <a16:creationId xmlns:a16="http://schemas.microsoft.com/office/drawing/2014/main" id="{D89879A4-259E-4F96-BFF3-577EB817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F6D-AC96-4288-939D-DAC6B336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7" y="288930"/>
            <a:ext cx="11191874" cy="1367245"/>
          </a:xfrm>
        </p:spPr>
        <p:txBody>
          <a:bodyPr>
            <a:noAutofit/>
          </a:bodyPr>
          <a:lstStyle/>
          <a:p>
            <a:br>
              <a:rPr lang="en-GB" sz="4800" b="0" dirty="0">
                <a:ea typeface="+mn-ea"/>
                <a:cs typeface="+mn-cs"/>
              </a:rPr>
            </a:br>
            <a:br>
              <a:rPr lang="en-GB" sz="4800" b="0" dirty="0">
                <a:ea typeface="+mn-ea"/>
                <a:cs typeface="+mn-cs"/>
              </a:rPr>
            </a:br>
            <a:br>
              <a:rPr lang="en-GB" sz="4800" b="0" dirty="0">
                <a:ea typeface="+mn-ea"/>
                <a:cs typeface="+mn-cs"/>
              </a:rPr>
            </a:br>
            <a:br>
              <a:rPr lang="en-GB" sz="4800" b="0" dirty="0">
                <a:ea typeface="+mn-ea"/>
                <a:cs typeface="+mn-cs"/>
              </a:rPr>
            </a:br>
            <a:br>
              <a:rPr lang="en-GB" sz="4800" b="0" dirty="0">
                <a:ea typeface="+mn-ea"/>
                <a:cs typeface="+mn-cs"/>
              </a:rPr>
            </a:br>
            <a:br>
              <a:rPr lang="en-GB" sz="4800" b="0" dirty="0">
                <a:ea typeface="+mn-ea"/>
                <a:cs typeface="+mn-cs"/>
              </a:rPr>
            </a:br>
            <a:br>
              <a:rPr lang="en-GB" sz="4800" b="0" dirty="0">
                <a:ea typeface="+mn-ea"/>
                <a:cs typeface="+mn-cs"/>
              </a:rPr>
            </a:br>
            <a:r>
              <a:rPr lang="en-GB" sz="5400" b="0" dirty="0">
                <a:ea typeface="+mn-ea"/>
                <a:cs typeface="+mn-cs"/>
              </a:rPr>
              <a:t>WORDCAMP SANTA CLARITA </a:t>
            </a:r>
            <a:br>
              <a:rPr lang="en-GB" sz="5400" b="0" dirty="0">
                <a:ea typeface="+mn-ea"/>
                <a:cs typeface="+mn-cs"/>
              </a:rPr>
            </a:br>
            <a:r>
              <a:rPr lang="en-GB" sz="5400" b="0" dirty="0">
                <a:ea typeface="+mn-ea"/>
                <a:cs typeface="+mn-cs"/>
              </a:rPr>
              <a:t>July 2021</a:t>
            </a:r>
            <a:endParaRPr lang="en-GB" sz="4800" b="0" dirty="0"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BC4619-F848-4B21-9F98-230516A3D7F9}"/>
              </a:ext>
            </a:extLst>
          </p:cNvPr>
          <p:cNvSpPr txBox="1">
            <a:spLocks/>
          </p:cNvSpPr>
          <p:nvPr/>
        </p:nvSpPr>
        <p:spPr>
          <a:xfrm>
            <a:off x="-283709" y="3888496"/>
            <a:ext cx="11191874" cy="2191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GB" sz="4000" b="0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For all resources, slides etc please go to:</a:t>
            </a:r>
            <a:endParaRPr lang="en-GB" sz="8000" b="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endParaRPr lang="en-GB" sz="2400" dirty="0">
              <a:latin typeface="Avenir Next LT Pro" panose="020B0504020202020204" pitchFamily="34" charset="0"/>
              <a:ea typeface="+mn-ea"/>
              <a:cs typeface="Segoe UI" panose="020B0502040204020203" pitchFamily="34" charset="0"/>
            </a:endParaRPr>
          </a:p>
          <a:p>
            <a:pPr>
              <a:lnSpc>
                <a:spcPts val="6720"/>
              </a:lnSpc>
            </a:pPr>
            <a:r>
              <a:rPr lang="en-GB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0CFE5-6CE0-437E-902F-632103FB20FE}"/>
              </a:ext>
            </a:extLst>
          </p:cNvPr>
          <p:cNvSpPr txBox="1"/>
          <p:nvPr/>
        </p:nvSpPr>
        <p:spPr>
          <a:xfrm>
            <a:off x="2196188" y="4788254"/>
            <a:ext cx="7648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wp-html.co.uk/sc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6D18B-738B-48D2-86A5-5554DF08CB8B}"/>
              </a:ext>
            </a:extLst>
          </p:cNvPr>
          <p:cNvSpPr txBox="1"/>
          <p:nvPr/>
        </p:nvSpPr>
        <p:spPr>
          <a:xfrm>
            <a:off x="4234092" y="5695068"/>
            <a:ext cx="3848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July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D9B48-F110-41B7-B399-E01BA889A536}"/>
              </a:ext>
            </a:extLst>
          </p:cNvPr>
          <p:cNvSpPr txBox="1"/>
          <p:nvPr/>
        </p:nvSpPr>
        <p:spPr>
          <a:xfrm>
            <a:off x="562207" y="1772843"/>
            <a:ext cx="11191873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480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venir Next LT Pro" panose="020B0504020202020204" pitchFamily="34" charset="0"/>
              </a:rPr>
              <a:t>WP REST API and 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F344D-69DC-4AC5-B042-1ED901E385B0}"/>
              </a:ext>
            </a:extLst>
          </p:cNvPr>
          <p:cNvSpPr txBox="1"/>
          <p:nvPr/>
        </p:nvSpPr>
        <p:spPr>
          <a:xfrm>
            <a:off x="4191698" y="3334498"/>
            <a:ext cx="36575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Segoe UI" panose="020B0502040204020203" pitchFamily="34" charset="0"/>
              </a:rPr>
              <a:t>Craig</a:t>
            </a:r>
            <a:r>
              <a:rPr lang="en-GB" sz="36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West 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93CCF-0071-4CE9-A314-0461BC165592}"/>
              </a:ext>
            </a:extLst>
          </p:cNvPr>
          <p:cNvSpPr txBox="1"/>
          <p:nvPr/>
        </p:nvSpPr>
        <p:spPr>
          <a:xfrm>
            <a:off x="500063" y="2611438"/>
            <a:ext cx="11191873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480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venir Next LT Pro" panose="020B0504020202020204" pitchFamily="34" charset="0"/>
              </a:rPr>
              <a:t>=&gt; 100% INTERNET</a:t>
            </a:r>
          </a:p>
        </p:txBody>
      </p:sp>
    </p:spTree>
    <p:extLst>
      <p:ext uri="{BB962C8B-B14F-4D97-AF65-F5344CB8AC3E}">
        <p14:creationId xmlns:p14="http://schemas.microsoft.com/office/powerpoint/2010/main" val="55647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71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       WORDCAMP SANTA CLARITA  July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257</cp:revision>
  <dcterms:created xsi:type="dcterms:W3CDTF">2021-03-14T08:54:17Z</dcterms:created>
  <dcterms:modified xsi:type="dcterms:W3CDTF">2021-06-28T08:16:20Z</dcterms:modified>
</cp:coreProperties>
</file>