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42BA-FE5C-47A9-8D41-19709D34F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4E007-F90C-482C-A7AC-7D2AE1DA3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93200-6711-4D1B-B76A-76037DA5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2C89-8196-4604-AB9D-49A30A171888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F6B73-16FF-4E45-AD4C-52058424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07D90-AA1C-470E-B947-C71DDB2F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7E2A-2009-4784-8A21-13648010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1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DE9E-0EB9-4CBB-AD0F-3B84CBB1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140AE-9157-4840-B460-AC3844E2D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7CC5F-6191-48FD-B01F-AB70DD33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2C89-8196-4604-AB9D-49A30A171888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EE558-E922-4C0B-8882-4731FCA6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C8782-5BB0-4669-B724-EA5490E2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7E2A-2009-4784-8A21-13648010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94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D5032-56F7-4CED-8FE3-24F01B167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31A69-8543-4E12-93AC-352FC0556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FDAB2-1C50-4725-A46D-0594BE2E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2C89-8196-4604-AB9D-49A30A171888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60C59-5300-4C2C-900F-69546D39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E8471-6E41-41A2-97A1-40FEAF53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7E2A-2009-4784-8A21-13648010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06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2DFD-1EC7-4129-9BE0-238ADFD5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83443-48A7-4B95-8586-C2A1682E2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2730D-B372-4FF4-92F0-D3827A636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2C89-8196-4604-AB9D-49A30A171888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12876-456C-42FD-BE85-95885C53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E242D-FDFB-4262-8500-2A26FF94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7E2A-2009-4784-8A21-13648010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00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0EA8-47F0-4197-A80C-23B36E5F1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4D926-3ADB-4917-AD1A-C2C91A7C0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9D5BC-72B6-4D26-AA64-26B21ADC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2C89-8196-4604-AB9D-49A30A171888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D1980-1BA9-4F24-BA4E-1A85E660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52E2C-B93C-4B7A-9A24-6BBAFCD1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7E2A-2009-4784-8A21-13648010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1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F207-1E48-4BE4-802F-59836735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2A6E-9CF4-4376-A69A-DCFF177F4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7825-AFDE-416C-BE3B-E95BE41C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B00F7-2C5B-49D0-B71F-187557CB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2C89-8196-4604-AB9D-49A30A171888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8E152-AAC4-446B-8D85-FE4ACFE8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CA8D3-527B-4AA8-B711-AE17A1B0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7E2A-2009-4784-8A21-13648010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93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A3F29-A46B-4ED8-8711-2C941D1BC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18C01-3411-4755-8E7F-2E1D4E161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F83EA-67CB-41D4-8728-6980AD101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DECA7-FE1A-4709-9F1D-8238795C4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FBFE7F-6249-455D-A532-6A848BEDA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C2E5AF-E0A0-45BC-8311-D9E02730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2C89-8196-4604-AB9D-49A30A171888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C22D2-087F-4044-98F4-85CDF710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91E16C-DB04-4B1E-99DD-19BC36BB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7E2A-2009-4784-8A21-13648010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398C-DB00-46F9-A9E3-09DDD9FD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AD557-4D73-4863-94B0-47610321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2C89-8196-4604-AB9D-49A30A171888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527F3-2832-4563-9B17-744813C2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DBA22-5B6B-41F8-860F-50AD8C94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7E2A-2009-4784-8A21-13648010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01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553766-E838-4294-881A-8DDF00FC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2C89-8196-4604-AB9D-49A30A171888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A0B20-7297-4DF9-A271-76ED8D86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5F6B9-035E-459B-BA85-BEC02683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7E2A-2009-4784-8A21-13648010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35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C5CB-BD75-4AAF-B98B-E236B5BE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02C94-A64A-4B77-ACF6-2A46BE3E9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E44C2-05B8-47CD-A96F-C9DF6C189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732E0-8AE5-42F8-B29D-13831DD3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2C89-8196-4604-AB9D-49A30A171888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5F754-BF7D-4D35-886A-912253D6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C98CE-D002-4F3A-A0F0-BCA62A89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7E2A-2009-4784-8A21-13648010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74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51A8-5E57-472D-86AA-82C79EA53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EB860-3987-45BD-84AE-ECD8D24CF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C27E2-D1BB-4C6B-8808-23A3AE79A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D82F8-4C82-484F-8447-81A6347E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2C89-8196-4604-AB9D-49A30A171888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82986-C403-47D8-A60D-35B4A153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2C483-88CF-4FF1-AB7C-8D14E6AD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7E2A-2009-4784-8A21-13648010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96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47660-33A9-4915-8479-9E504495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6579A-A795-444E-BFCA-722E3F8FE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F6191-DDEF-4E34-8D9B-AAA9208E9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52C89-8196-4604-AB9D-49A30A171888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8D1FD-FAD6-43AC-8126-5D55F9932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A48D0-CF23-475E-B2B3-402742191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17E2A-2009-4784-8A21-13648010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82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368C4C85-4361-4ABB-AC8F-193867712C71}"/>
              </a:ext>
            </a:extLst>
          </p:cNvPr>
          <p:cNvSpPr/>
          <p:nvPr/>
        </p:nvSpPr>
        <p:spPr>
          <a:xfrm>
            <a:off x="895350" y="726894"/>
            <a:ext cx="1533525" cy="155257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Query.cat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7867CE8E-501A-42A1-A92E-923F63354578}"/>
              </a:ext>
            </a:extLst>
          </p:cNvPr>
          <p:cNvSpPr/>
          <p:nvPr/>
        </p:nvSpPr>
        <p:spPr>
          <a:xfrm>
            <a:off x="5792016" y="3524796"/>
            <a:ext cx="1533525" cy="155257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Carer.cat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1FF8DA23-1898-42C8-8A69-F33A373B364A}"/>
              </a:ext>
            </a:extLst>
          </p:cNvPr>
          <p:cNvSpPr/>
          <p:nvPr/>
        </p:nvSpPr>
        <p:spPr>
          <a:xfrm>
            <a:off x="5792016" y="726893"/>
            <a:ext cx="1533525" cy="15525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A2E00A4-2777-435B-97E3-87028DDA5048}"/>
              </a:ext>
            </a:extLst>
          </p:cNvPr>
          <p:cNvSpPr/>
          <p:nvPr/>
        </p:nvSpPr>
        <p:spPr>
          <a:xfrm>
            <a:off x="2529840" y="1386565"/>
            <a:ext cx="1053737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A3E81F-5366-4518-880F-77BF78538F20}"/>
              </a:ext>
            </a:extLst>
          </p:cNvPr>
          <p:cNvSpPr/>
          <p:nvPr/>
        </p:nvSpPr>
        <p:spPr>
          <a:xfrm>
            <a:off x="3869328" y="1150483"/>
            <a:ext cx="1436915" cy="7053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age:3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B6C4205-DC09-4622-8F35-ED38F3299AE6}"/>
              </a:ext>
            </a:extLst>
          </p:cNvPr>
          <p:cNvSpPr/>
          <p:nvPr/>
        </p:nvSpPr>
        <p:spPr>
          <a:xfrm>
            <a:off x="7715387" y="1416094"/>
            <a:ext cx="1053737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3EE40B-C952-4161-B42E-E63C3D10D59F}"/>
              </a:ext>
            </a:extLst>
          </p:cNvPr>
          <p:cNvSpPr/>
          <p:nvPr/>
        </p:nvSpPr>
        <p:spPr>
          <a:xfrm>
            <a:off x="9251767" y="1147080"/>
            <a:ext cx="1436915" cy="7053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age: random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71D4756-0FF8-45FC-A663-0EAB7CDF55EE}"/>
              </a:ext>
            </a:extLst>
          </p:cNvPr>
          <p:cNvSpPr/>
          <p:nvPr/>
        </p:nvSpPr>
        <p:spPr>
          <a:xfrm rot="5400000">
            <a:off x="6031909" y="2815046"/>
            <a:ext cx="1053737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EE77B04-8A62-4E13-BDEC-8E0DD7B61D7F}"/>
              </a:ext>
            </a:extLst>
          </p:cNvPr>
          <p:cNvSpPr/>
          <p:nvPr/>
        </p:nvSpPr>
        <p:spPr>
          <a:xfrm>
            <a:off x="7715387" y="4213997"/>
            <a:ext cx="1053737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623EA56-334C-4333-B24F-23DF391DCB92}"/>
              </a:ext>
            </a:extLst>
          </p:cNvPr>
          <p:cNvSpPr/>
          <p:nvPr/>
        </p:nvSpPr>
        <p:spPr>
          <a:xfrm>
            <a:off x="9158970" y="3948386"/>
            <a:ext cx="1436915" cy="7053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age: 0</a:t>
            </a:r>
          </a:p>
        </p:txBody>
      </p:sp>
    </p:spTree>
    <p:extLst>
      <p:ext uri="{BB962C8B-B14F-4D97-AF65-F5344CB8AC3E}">
        <p14:creationId xmlns:p14="http://schemas.microsoft.com/office/powerpoint/2010/main" val="1758344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West</dc:creator>
  <cp:lastModifiedBy>Craig West</cp:lastModifiedBy>
  <cp:revision>2</cp:revision>
  <dcterms:created xsi:type="dcterms:W3CDTF">2021-08-23T13:29:39Z</dcterms:created>
  <dcterms:modified xsi:type="dcterms:W3CDTF">2021-09-06T13:21:27Z</dcterms:modified>
</cp:coreProperties>
</file>