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BB5A-1F77-4DEF-B86A-B5784B334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6C5A9-DB2C-4789-AEC0-96517AF7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8AC2-CF8B-464B-9B44-C6EDEEA2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B8B5-2E06-430A-8B98-C72935C1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E40B-0349-4EAA-9896-7127B1CB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E02A-A5CE-49AE-88FB-23F1D08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47DD-5D91-4C0C-88E5-090B955EB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4300-2C1E-4298-A9C7-5881940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EEBB-4207-4338-A072-E757FDD3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B3FB-BBD8-40EB-8583-49CB8E74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1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A9DB6-1C44-4F6B-8B3F-8657261BF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C5A5E-44C1-4BD4-8B2E-2149B540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11C9-F951-4C5B-9246-1FE5BE08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36C6-1BBA-400D-B6F0-E82786D5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DE0D-6970-440D-AAC1-E3CD1EA8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4424-5862-43AB-90F7-3F2EF9CE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8036-A848-47BA-A848-481B34DA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E140-106C-470B-BFEF-945B134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5D9C-E501-403C-8E3F-3F0A5E1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941A-CF54-4653-AC53-48CE93AA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9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E4FA-89E6-4F30-A256-3BE294CB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ACB5-ECB2-4227-8663-63B08CA5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97A9-24D3-4C9B-A6AF-D1087031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B016-453F-4C42-AABB-A919A360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87CA-4A79-4E86-A71F-8C8E226F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B2EA-A527-45DF-AC2A-0AFAEED6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6AFB-A365-41B8-B55F-60DCAB32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34511-8185-4B75-AF0C-B660EA6D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B3E1-EAB6-48DD-9991-4A35D0A7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EB48-9D89-4FA1-A2C2-7E47C332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C35E-E201-424C-B527-FAA6FCE9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E9C0-05A2-476B-9053-2D850CB6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6726E-FCA6-439A-9591-C9F7B124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B3D0C-A256-46A8-9CBF-19D1FECE7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E455E-DEEA-42F4-8B9D-92E9B49D2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AF8B8-F610-4D6D-9C77-B1A7A9911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F48A6-2AFF-46CC-92D6-003A5909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86D30-478D-4813-8D60-FEE6A9FC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63DA7-26CE-4370-B8CE-3A715761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6F2-265F-46ED-85BC-3A74C3FE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90131-B9BD-4F6F-9BF9-ACC861D0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6565F-5608-42B3-9845-A94DE6C0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33FA-BACD-41C8-971B-518D1B34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60207-BB8C-49A5-A152-DF55697C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D7928-B3D2-4F86-849C-D126862B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B9004-1B5D-4245-8035-1B95C0BF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7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343-3819-4273-BD15-135BF33D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9B1B-A7C8-493A-A226-004D56FC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90B1-57F4-486B-BC3A-BCA16543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D9617-8537-464C-BAA0-549D4C3B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710D2-FEE8-499C-8D31-56A829C5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64242-EB29-4B04-A0D0-3171C4AA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3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1F87-70A4-4509-9D5B-32390586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74A2B-C7F3-4811-AD73-EDD19ABC6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F3745-2B24-4031-9CF8-2C618C198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9D41-5642-416F-8605-046BD72E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4B4BD-7378-45A5-9723-2E368351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ABA7-0A4F-42E2-AB21-9DEC6672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4AA45-266D-4931-A5AA-C05344CD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3DDB-F64A-420D-B7FB-E123CBB1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686E-DF6E-44CB-A9CF-5C30CD371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9DE8-C31F-4C3D-98F8-1D010BEEE366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91F7-6570-4222-9244-5FD9D246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072A-0FC8-4FF4-9332-401F399D7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69FB-8E3D-4B90-8939-1788CCFC6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8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0BCF-B13A-44A9-9301-B2F00419F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3DDC1-C4D5-47FD-8B1A-5FBB864A3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34D56D-028B-45BF-8769-F7EA87EEE126}"/>
              </a:ext>
            </a:extLst>
          </p:cNvPr>
          <p:cNvSpPr/>
          <p:nvPr/>
        </p:nvSpPr>
        <p:spPr>
          <a:xfrm>
            <a:off x="7397929" y="400594"/>
            <a:ext cx="2360023" cy="7141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Car.color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1A8D35-4811-4A72-99D5-B16268B5EDF7}"/>
              </a:ext>
            </a:extLst>
          </p:cNvPr>
          <p:cNvSpPr/>
          <p:nvPr/>
        </p:nvSpPr>
        <p:spPr>
          <a:xfrm>
            <a:off x="4489267" y="2714897"/>
            <a:ext cx="2360023" cy="7141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Car.parts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290A1C-8A1F-459B-9035-FFDE093B4389}"/>
              </a:ext>
            </a:extLst>
          </p:cNvPr>
          <p:cNvSpPr/>
          <p:nvPr/>
        </p:nvSpPr>
        <p:spPr>
          <a:xfrm>
            <a:off x="7454534" y="3696925"/>
            <a:ext cx="2386149" cy="7141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Parts.cars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AFCBBA-1F2C-4FD5-9737-B80D40F541E5}"/>
              </a:ext>
            </a:extLst>
          </p:cNvPr>
          <p:cNvSpPr/>
          <p:nvPr/>
        </p:nvSpPr>
        <p:spPr>
          <a:xfrm>
            <a:off x="1693813" y="3674202"/>
            <a:ext cx="2360023" cy="7141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Parts.name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2CB268-72C1-49E2-8121-172B75705EF4}"/>
              </a:ext>
            </a:extLst>
          </p:cNvPr>
          <p:cNvSpPr/>
          <p:nvPr/>
        </p:nvSpPr>
        <p:spPr>
          <a:xfrm>
            <a:off x="4545872" y="1041490"/>
            <a:ext cx="2360023" cy="7141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Query.carsById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BFE6FA-CED7-4C0D-A247-CB5DF72811D1}"/>
              </a:ext>
            </a:extLst>
          </p:cNvPr>
          <p:cNvSpPr/>
          <p:nvPr/>
        </p:nvSpPr>
        <p:spPr>
          <a:xfrm>
            <a:off x="7397928" y="1781449"/>
            <a:ext cx="2360023" cy="7141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Car.type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507597-527C-44D2-B4F8-344F8F631654}"/>
              </a:ext>
            </a:extLst>
          </p:cNvPr>
          <p:cNvSpPr/>
          <p:nvPr/>
        </p:nvSpPr>
        <p:spPr>
          <a:xfrm>
            <a:off x="1693815" y="1755593"/>
            <a:ext cx="2360023" cy="7141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Car.brand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1DDB30-4881-4D73-8913-55EE154EE2DC}"/>
              </a:ext>
            </a:extLst>
          </p:cNvPr>
          <p:cNvSpPr/>
          <p:nvPr/>
        </p:nvSpPr>
        <p:spPr>
          <a:xfrm>
            <a:off x="1693814" y="400594"/>
            <a:ext cx="2360023" cy="7141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Car.doors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011144-34E5-4521-91D7-300854F04643}"/>
              </a:ext>
            </a:extLst>
          </p:cNvPr>
          <p:cNvSpPr/>
          <p:nvPr/>
        </p:nvSpPr>
        <p:spPr>
          <a:xfrm>
            <a:off x="4489266" y="2695847"/>
            <a:ext cx="2360023" cy="7141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Car.parts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6A25A-40AF-44D7-BF65-7CE96748A29B}"/>
              </a:ext>
            </a:extLst>
          </p:cNvPr>
          <p:cNvCxnSpPr/>
          <p:nvPr/>
        </p:nvCxnSpPr>
        <p:spPr>
          <a:xfrm flipH="1">
            <a:off x="4211952" y="3534728"/>
            <a:ext cx="596537" cy="3243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EA52BB-9A5C-4EF7-85B5-158999153F67}"/>
              </a:ext>
            </a:extLst>
          </p:cNvPr>
          <p:cNvCxnSpPr>
            <a:cxnSpLocks/>
          </p:cNvCxnSpPr>
          <p:nvPr/>
        </p:nvCxnSpPr>
        <p:spPr>
          <a:xfrm>
            <a:off x="6798398" y="3542077"/>
            <a:ext cx="555988" cy="3761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115401-D37F-48DD-8BCB-ED7B474273C3}"/>
              </a:ext>
            </a:extLst>
          </p:cNvPr>
          <p:cNvCxnSpPr>
            <a:cxnSpLocks/>
          </p:cNvCxnSpPr>
          <p:nvPr/>
        </p:nvCxnSpPr>
        <p:spPr>
          <a:xfrm flipH="1" flipV="1">
            <a:off x="6201451" y="1768045"/>
            <a:ext cx="1793424" cy="1855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3F6F3E-7F55-4763-862C-5B1471D432DA}"/>
              </a:ext>
            </a:extLst>
          </p:cNvPr>
          <p:cNvCxnSpPr>
            <a:cxnSpLocks/>
          </p:cNvCxnSpPr>
          <p:nvPr/>
        </p:nvCxnSpPr>
        <p:spPr>
          <a:xfrm flipH="1" flipV="1">
            <a:off x="4185559" y="595993"/>
            <a:ext cx="464816" cy="365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B2A4BE-6B4A-4CA3-91EB-9009C74D6BD2}"/>
              </a:ext>
            </a:extLst>
          </p:cNvPr>
          <p:cNvCxnSpPr/>
          <p:nvPr/>
        </p:nvCxnSpPr>
        <p:spPr>
          <a:xfrm flipH="1">
            <a:off x="4185559" y="1804852"/>
            <a:ext cx="596537" cy="32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6C1B90-97A8-47C6-BB93-5BF893CC69C8}"/>
              </a:ext>
            </a:extLst>
          </p:cNvPr>
          <p:cNvCxnSpPr>
            <a:cxnSpLocks/>
          </p:cNvCxnSpPr>
          <p:nvPr/>
        </p:nvCxnSpPr>
        <p:spPr>
          <a:xfrm flipV="1">
            <a:off x="6798398" y="522513"/>
            <a:ext cx="599531" cy="4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5CB260-601B-401A-82EF-5DE44F5FD280}"/>
              </a:ext>
            </a:extLst>
          </p:cNvPr>
          <p:cNvCxnSpPr>
            <a:cxnSpLocks/>
          </p:cNvCxnSpPr>
          <p:nvPr/>
        </p:nvCxnSpPr>
        <p:spPr>
          <a:xfrm>
            <a:off x="6849289" y="1856424"/>
            <a:ext cx="505097" cy="369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D4FF4A-30A1-4C66-8D0D-9DF7969E650C}"/>
              </a:ext>
            </a:extLst>
          </p:cNvPr>
          <p:cNvCxnSpPr>
            <a:cxnSpLocks/>
          </p:cNvCxnSpPr>
          <p:nvPr/>
        </p:nvCxnSpPr>
        <p:spPr>
          <a:xfrm>
            <a:off x="5646965" y="1859146"/>
            <a:ext cx="0" cy="816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7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3</cp:revision>
  <dcterms:created xsi:type="dcterms:W3CDTF">2021-09-06T12:59:54Z</dcterms:created>
  <dcterms:modified xsi:type="dcterms:W3CDTF">2021-09-06T13:28:53Z</dcterms:modified>
</cp:coreProperties>
</file>