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86" r:id="rId5"/>
    <p:sldId id="279" r:id="rId6"/>
    <p:sldId id="285" r:id="rId7"/>
    <p:sldId id="284" r:id="rId8"/>
    <p:sldId id="287" r:id="rId9"/>
    <p:sldId id="321" r:id="rId10"/>
    <p:sldId id="288" r:id="rId11"/>
    <p:sldId id="320" r:id="rId12"/>
    <p:sldId id="337" r:id="rId13"/>
    <p:sldId id="341" r:id="rId14"/>
    <p:sldId id="349" r:id="rId15"/>
    <p:sldId id="368" r:id="rId16"/>
    <p:sldId id="370" r:id="rId17"/>
    <p:sldId id="350" r:id="rId18"/>
    <p:sldId id="351" r:id="rId19"/>
    <p:sldId id="369" r:id="rId20"/>
    <p:sldId id="352" r:id="rId21"/>
    <p:sldId id="356" r:id="rId22"/>
    <p:sldId id="358" r:id="rId23"/>
    <p:sldId id="359" r:id="rId24"/>
    <p:sldId id="357" r:id="rId25"/>
    <p:sldId id="360" r:id="rId26"/>
    <p:sldId id="355" r:id="rId27"/>
    <p:sldId id="367" r:id="rId28"/>
    <p:sldId id="371" r:id="rId29"/>
    <p:sldId id="353" r:id="rId30"/>
    <p:sldId id="354" r:id="rId31"/>
    <p:sldId id="361" r:id="rId32"/>
    <p:sldId id="362" r:id="rId33"/>
    <p:sldId id="363" r:id="rId34"/>
    <p:sldId id="364" r:id="rId35"/>
    <p:sldId id="365" r:id="rId36"/>
    <p:sldId id="3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285"/>
            <p14:sldId id="284"/>
            <p14:sldId id="287"/>
            <p14:sldId id="321"/>
            <p14:sldId id="288"/>
            <p14:sldId id="320"/>
            <p14:sldId id="337"/>
            <p14:sldId id="341"/>
            <p14:sldId id="349"/>
            <p14:sldId id="368"/>
            <p14:sldId id="370"/>
            <p14:sldId id="350"/>
            <p14:sldId id="351"/>
            <p14:sldId id="369"/>
            <p14:sldId id="352"/>
            <p14:sldId id="356"/>
            <p14:sldId id="358"/>
            <p14:sldId id="359"/>
            <p14:sldId id="357"/>
            <p14:sldId id="360"/>
            <p14:sldId id="355"/>
            <p14:sldId id="367"/>
            <p14:sldId id="371"/>
            <p14:sldId id="353"/>
            <p14:sldId id="354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49plus.co.uk/udemy-webcomponents/" TargetMode="External"/><Relationship Id="rId2" Type="http://schemas.openxmlformats.org/officeDocument/2006/relationships/hyperlink" Target="https://github.com/iwswordpress/WEB-COMPONENTS-N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dc-stencil.vercel.app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455491"/>
            <a:ext cx="10356444" cy="4976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336119"/>
            <a:ext cx="109719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&lt;a-comp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B1385AD-2C4A-4773-B9E3-A641B60B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2" y="4557624"/>
            <a:ext cx="10863997" cy="18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them…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78427" y="681752"/>
            <a:ext cx="10971964" cy="645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Walkthrough of Web Components: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https://github.com/iwswordpress/WEB-COMPONENTS-NDC</a:t>
            </a: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https://49plus.co.uk/udemy-webcomponents/</a:t>
            </a: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in repo as 06/20-ndc/site</a:t>
            </a:r>
          </a:p>
          <a:p>
            <a:pPr lvl="1">
              <a:lnSpc>
                <a:spcPts val="4500"/>
              </a:lnSpc>
            </a:pP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(2)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https://ndc-stencil.vercel.app/</a:t>
            </a: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 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191877" y="5857539"/>
            <a:ext cx="3326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purl.org/dc/elements/1.1/"/>
    <ds:schemaRef ds:uri="http://schemas.microsoft.com/office/2006/metadata/properties"/>
    <ds:schemaRef ds:uri="16c05727-aa75-4e4a-9b5f-8a80a1165891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233</TotalTime>
  <Words>1385</Words>
  <Application>Microsoft Office PowerPoint</Application>
  <PresentationFormat>Widescreen</PresentationFormat>
  <Paragraphs>207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PowerPoint Presentation</vt:lpstr>
      <vt:lpstr>Definitions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Useful references</vt:lpstr>
      <vt:lpstr>Who uses Web Components?</vt:lpstr>
      <vt:lpstr>Types of Web Components</vt:lpstr>
      <vt:lpstr>Types of Web Components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119</cp:revision>
  <dcterms:created xsi:type="dcterms:W3CDTF">2021-01-18T09:21:23Z</dcterms:created>
  <dcterms:modified xsi:type="dcterms:W3CDTF">2021-01-22T10:18:56Z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